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1"/>
  </p:sldMasterIdLst>
  <p:notesMasterIdLst>
    <p:notesMasterId r:id="rId9"/>
  </p:notesMasterIdLst>
  <p:handoutMasterIdLst>
    <p:handoutMasterId r:id="rId10"/>
  </p:handoutMasterIdLst>
  <p:sldIdLst>
    <p:sldId id="371" r:id="rId2"/>
    <p:sldId id="420" r:id="rId3"/>
    <p:sldId id="432" r:id="rId4"/>
    <p:sldId id="440" r:id="rId5"/>
    <p:sldId id="441" r:id="rId6"/>
    <p:sldId id="442" r:id="rId7"/>
    <p:sldId id="430" r:id="rId8"/>
  </p:sldIdLst>
  <p:sldSz cx="9144000" cy="6858000" type="screen4x3"/>
  <p:notesSz cx="6735763" cy="9866313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52"/>
    <a:srgbClr val="3D726A"/>
    <a:srgbClr val="0EB299"/>
    <a:srgbClr val="27897D"/>
    <a:srgbClr val="064A40"/>
    <a:srgbClr val="4472C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004" autoAdjust="0"/>
    <p:restoredTop sz="58226" autoAdjust="0"/>
  </p:normalViewPr>
  <p:slideViewPr>
    <p:cSldViewPr>
      <p:cViewPr varScale="1">
        <p:scale>
          <a:sx n="40" d="100"/>
          <a:sy n="40" d="100"/>
        </p:scale>
        <p:origin x="1709" y="3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46902"/>
    </p:cViewPr>
  </p:sorterViewPr>
  <p:notesViewPr>
    <p:cSldViewPr showGuides="1">
      <p:cViewPr varScale="1">
        <p:scale>
          <a:sx n="45" d="100"/>
          <a:sy n="45" d="100"/>
        </p:scale>
        <p:origin x="2779" y="3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microsoft.com/office/2016/11/relationships/changesInfo" Target="changesInfos/changesInfo1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佳則 長澤" userId="c3ca2f185f4f7c54" providerId="LiveId" clId="{6CF40A68-723E-4A83-AE2C-BAB3F2BB97C7}"/>
    <pc:docChg chg="undo custSel addSld delSld modSld">
      <pc:chgData name="佳則 長澤" userId="c3ca2f185f4f7c54" providerId="LiveId" clId="{6CF40A68-723E-4A83-AE2C-BAB3F2BB97C7}" dt="2023-10-07T07:47:07.152" v="5446" actId="20577"/>
      <pc:docMkLst>
        <pc:docMk/>
      </pc:docMkLst>
      <pc:sldChg chg="modSp mod">
        <pc:chgData name="佳則 長澤" userId="c3ca2f185f4f7c54" providerId="LiveId" clId="{6CF40A68-723E-4A83-AE2C-BAB3F2BB97C7}" dt="2023-10-07T06:33:51.782" v="5357" actId="20577"/>
        <pc:sldMkLst>
          <pc:docMk/>
          <pc:sldMk cId="2942775736" sldId="371"/>
        </pc:sldMkLst>
        <pc:spChg chg="mod">
          <ac:chgData name="佳則 長澤" userId="c3ca2f185f4f7c54" providerId="LiveId" clId="{6CF40A68-723E-4A83-AE2C-BAB3F2BB97C7}" dt="2023-10-07T06:33:51.782" v="5357" actId="20577"/>
          <ac:spMkLst>
            <pc:docMk/>
            <pc:sldMk cId="2942775736" sldId="371"/>
            <ac:spMk id="7" creationId="{31DF7C15-CB89-864F-86F6-C70181503523}"/>
          </ac:spMkLst>
        </pc:spChg>
      </pc:sldChg>
      <pc:sldChg chg="modSp mod">
        <pc:chgData name="佳則 長澤" userId="c3ca2f185f4f7c54" providerId="LiveId" clId="{6CF40A68-723E-4A83-AE2C-BAB3F2BB97C7}" dt="2023-10-07T06:40:03.268" v="5437" actId="20577"/>
        <pc:sldMkLst>
          <pc:docMk/>
          <pc:sldMk cId="3538668030" sldId="420"/>
        </pc:sldMkLst>
        <pc:spChg chg="mod">
          <ac:chgData name="佳則 長澤" userId="c3ca2f185f4f7c54" providerId="LiveId" clId="{6CF40A68-723E-4A83-AE2C-BAB3F2BB97C7}" dt="2023-10-07T06:40:03.268" v="5437" actId="20577"/>
          <ac:spMkLst>
            <pc:docMk/>
            <pc:sldMk cId="3538668030" sldId="420"/>
            <ac:spMk id="2" creationId="{AF676E99-6A5E-2B42-AB4E-B087BF22CB74}"/>
          </ac:spMkLst>
        </pc:spChg>
        <pc:spChg chg="mod">
          <ac:chgData name="佳則 長澤" userId="c3ca2f185f4f7c54" providerId="LiveId" clId="{6CF40A68-723E-4A83-AE2C-BAB3F2BB97C7}" dt="2023-10-07T06:34:02.355" v="5359" actId="14100"/>
          <ac:spMkLst>
            <pc:docMk/>
            <pc:sldMk cId="3538668030" sldId="420"/>
            <ac:spMk id="6" creationId="{C89681B3-7840-B1C3-4AF6-3FAEF53C8D23}"/>
          </ac:spMkLst>
        </pc:spChg>
      </pc:sldChg>
      <pc:sldChg chg="addSp delSp modSp del mod modNotesTx">
        <pc:chgData name="佳則 長澤" userId="c3ca2f185f4f7c54" providerId="LiveId" clId="{6CF40A68-723E-4A83-AE2C-BAB3F2BB97C7}" dt="2023-10-06T08:38:38.013" v="3107" actId="47"/>
        <pc:sldMkLst>
          <pc:docMk/>
          <pc:sldMk cId="887599946" sldId="425"/>
        </pc:sldMkLst>
        <pc:spChg chg="add mod">
          <ac:chgData name="佳則 長澤" userId="c3ca2f185f4f7c54" providerId="LiveId" clId="{6CF40A68-723E-4A83-AE2C-BAB3F2BB97C7}" dt="2023-10-06T07:20:06.962" v="171" actId="14100"/>
          <ac:spMkLst>
            <pc:docMk/>
            <pc:sldMk cId="887599946" sldId="425"/>
            <ac:spMk id="4" creationId="{5382DA4C-BD6D-552C-B289-1DCDA3CA52D8}"/>
          </ac:spMkLst>
        </pc:spChg>
        <pc:spChg chg="add mod">
          <ac:chgData name="佳則 長澤" userId="c3ca2f185f4f7c54" providerId="LiveId" clId="{6CF40A68-723E-4A83-AE2C-BAB3F2BB97C7}" dt="2023-10-06T07:41:02.468" v="291" actId="113"/>
          <ac:spMkLst>
            <pc:docMk/>
            <pc:sldMk cId="887599946" sldId="425"/>
            <ac:spMk id="5" creationId="{07A75888-BB85-5BD5-2670-FBEDA498FF6A}"/>
          </ac:spMkLst>
        </pc:spChg>
        <pc:spChg chg="add del mod">
          <ac:chgData name="佳則 長澤" userId="c3ca2f185f4f7c54" providerId="LiveId" clId="{6CF40A68-723E-4A83-AE2C-BAB3F2BB97C7}" dt="2023-10-06T07:20:12.251" v="174" actId="478"/>
          <ac:spMkLst>
            <pc:docMk/>
            <pc:sldMk cId="887599946" sldId="425"/>
            <ac:spMk id="6" creationId="{4217DDDB-B841-4A3C-4479-C7675D92CFC2}"/>
          </ac:spMkLst>
        </pc:spChg>
        <pc:spChg chg="add del mod">
          <ac:chgData name="佳則 長澤" userId="c3ca2f185f4f7c54" providerId="LiveId" clId="{6CF40A68-723E-4A83-AE2C-BAB3F2BB97C7}" dt="2023-10-06T07:20:11.678" v="173" actId="478"/>
          <ac:spMkLst>
            <pc:docMk/>
            <pc:sldMk cId="887599946" sldId="425"/>
            <ac:spMk id="7" creationId="{AECDB6C1-4B49-E124-2674-965A4C316C7D}"/>
          </ac:spMkLst>
        </pc:spChg>
        <pc:spChg chg="add mod">
          <ac:chgData name="佳則 長澤" userId="c3ca2f185f4f7c54" providerId="LiveId" clId="{6CF40A68-723E-4A83-AE2C-BAB3F2BB97C7}" dt="2023-10-06T07:20:25.341" v="177" actId="1076"/>
          <ac:spMkLst>
            <pc:docMk/>
            <pc:sldMk cId="887599946" sldId="425"/>
            <ac:spMk id="8" creationId="{507F2DD7-03B1-7D48-8CA3-8F9D1FC8D5C8}"/>
          </ac:spMkLst>
        </pc:spChg>
        <pc:spChg chg="add mod">
          <ac:chgData name="佳則 長澤" userId="c3ca2f185f4f7c54" providerId="LiveId" clId="{6CF40A68-723E-4A83-AE2C-BAB3F2BB97C7}" dt="2023-10-06T07:20:30.147" v="179" actId="1076"/>
          <ac:spMkLst>
            <pc:docMk/>
            <pc:sldMk cId="887599946" sldId="425"/>
            <ac:spMk id="9" creationId="{39B82926-7DFC-A0DD-75CD-824B91C2FDB8}"/>
          </ac:spMkLst>
        </pc:spChg>
        <pc:spChg chg="mod">
          <ac:chgData name="佳則 長澤" userId="c3ca2f185f4f7c54" providerId="LiveId" clId="{6CF40A68-723E-4A83-AE2C-BAB3F2BB97C7}" dt="2023-10-06T07:14:06.473" v="119" actId="20577"/>
          <ac:spMkLst>
            <pc:docMk/>
            <pc:sldMk cId="887599946" sldId="425"/>
            <ac:spMk id="12" creationId="{5C48EE44-5BFD-D7AF-FDD8-0130628732FA}"/>
          </ac:spMkLst>
        </pc:spChg>
        <pc:spChg chg="add mod">
          <ac:chgData name="佳則 長澤" userId="c3ca2f185f4f7c54" providerId="LiveId" clId="{6CF40A68-723E-4A83-AE2C-BAB3F2BB97C7}" dt="2023-10-06T07:39:06.472" v="280" actId="14100"/>
          <ac:spMkLst>
            <pc:docMk/>
            <pc:sldMk cId="887599946" sldId="425"/>
            <ac:spMk id="13" creationId="{9B71B32C-1973-F298-7E31-CA747A970D7C}"/>
          </ac:spMkLst>
        </pc:spChg>
        <pc:spChg chg="add mod">
          <ac:chgData name="佳則 長澤" userId="c3ca2f185f4f7c54" providerId="LiveId" clId="{6CF40A68-723E-4A83-AE2C-BAB3F2BB97C7}" dt="2023-10-06T07:48:20.041" v="776" actId="20577"/>
          <ac:spMkLst>
            <pc:docMk/>
            <pc:sldMk cId="887599946" sldId="425"/>
            <ac:spMk id="14" creationId="{C1DDAD4D-63B3-7F0C-1575-26DDB52510CF}"/>
          </ac:spMkLst>
        </pc:spChg>
        <pc:spChg chg="add mod">
          <ac:chgData name="佳則 長澤" userId="c3ca2f185f4f7c54" providerId="LiveId" clId="{6CF40A68-723E-4A83-AE2C-BAB3F2BB97C7}" dt="2023-10-06T07:48:35.561" v="780" actId="1076"/>
          <ac:spMkLst>
            <pc:docMk/>
            <pc:sldMk cId="887599946" sldId="425"/>
            <ac:spMk id="15" creationId="{C58715FD-11BC-809A-526C-47E0C9B10969}"/>
          </ac:spMkLst>
        </pc:spChg>
        <pc:spChg chg="add mod">
          <ac:chgData name="佳則 長澤" userId="c3ca2f185f4f7c54" providerId="LiveId" clId="{6CF40A68-723E-4A83-AE2C-BAB3F2BB97C7}" dt="2023-10-06T07:41:27.442" v="297" actId="113"/>
          <ac:spMkLst>
            <pc:docMk/>
            <pc:sldMk cId="887599946" sldId="425"/>
            <ac:spMk id="16" creationId="{96F3CC92-ECB7-985A-D490-BC4F418A4238}"/>
          </ac:spMkLst>
        </pc:spChg>
        <pc:spChg chg="add del mod">
          <ac:chgData name="佳則 長澤" userId="c3ca2f185f4f7c54" providerId="LiveId" clId="{6CF40A68-723E-4A83-AE2C-BAB3F2BB97C7}" dt="2023-10-06T07:38:31.823" v="279" actId="478"/>
          <ac:spMkLst>
            <pc:docMk/>
            <pc:sldMk cId="887599946" sldId="425"/>
            <ac:spMk id="17" creationId="{B8B4B8DE-883D-17C7-85D6-DFCB0769E8C3}"/>
          </ac:spMkLst>
        </pc:spChg>
        <pc:spChg chg="add mod">
          <ac:chgData name="佳則 長澤" userId="c3ca2f185f4f7c54" providerId="LiveId" clId="{6CF40A68-723E-4A83-AE2C-BAB3F2BB97C7}" dt="2023-10-06T07:37:45.134" v="258" actId="1076"/>
          <ac:spMkLst>
            <pc:docMk/>
            <pc:sldMk cId="887599946" sldId="425"/>
            <ac:spMk id="18" creationId="{A975E0BB-6045-370B-E33C-9281DE61D51B}"/>
          </ac:spMkLst>
        </pc:spChg>
        <pc:spChg chg="add mod">
          <ac:chgData name="佳則 長澤" userId="c3ca2f185f4f7c54" providerId="LiveId" clId="{6CF40A68-723E-4A83-AE2C-BAB3F2BB97C7}" dt="2023-10-06T07:41:32.482" v="299" actId="113"/>
          <ac:spMkLst>
            <pc:docMk/>
            <pc:sldMk cId="887599946" sldId="425"/>
            <ac:spMk id="19" creationId="{5BCA22D3-25EB-24D0-039F-103016BECB88}"/>
          </ac:spMkLst>
        </pc:spChg>
        <pc:spChg chg="add mod">
          <ac:chgData name="佳則 長澤" userId="c3ca2f185f4f7c54" providerId="LiveId" clId="{6CF40A68-723E-4A83-AE2C-BAB3F2BB97C7}" dt="2023-10-06T07:40:38.997" v="289" actId="207"/>
          <ac:spMkLst>
            <pc:docMk/>
            <pc:sldMk cId="887599946" sldId="425"/>
            <ac:spMk id="22" creationId="{5C62C2CA-D53D-F114-1776-0A25DC893CEF}"/>
          </ac:spMkLst>
        </pc:spChg>
        <pc:grpChg chg="mod">
          <ac:chgData name="佳則 長澤" userId="c3ca2f185f4f7c54" providerId="LiveId" clId="{6CF40A68-723E-4A83-AE2C-BAB3F2BB97C7}" dt="2023-10-06T07:14:01.893" v="103" actId="14100"/>
          <ac:grpSpMkLst>
            <pc:docMk/>
            <pc:sldMk cId="887599946" sldId="425"/>
            <ac:grpSpMk id="10" creationId="{E15E64F8-97C1-E796-DDA8-B055E27E6712}"/>
          </ac:grpSpMkLst>
        </pc:grpChg>
        <pc:picChg chg="del">
          <ac:chgData name="佳則 長澤" userId="c3ca2f185f4f7c54" providerId="LiveId" clId="{6CF40A68-723E-4A83-AE2C-BAB3F2BB97C7}" dt="2023-10-06T07:13:38.668" v="64" actId="478"/>
          <ac:picMkLst>
            <pc:docMk/>
            <pc:sldMk cId="887599946" sldId="425"/>
            <ac:picMk id="23" creationId="{92BA0F40-30C1-AB7C-5B30-C0F1AA0CBA13}"/>
          </ac:picMkLst>
        </pc:picChg>
        <pc:cxnChg chg="add del">
          <ac:chgData name="佳則 長澤" userId="c3ca2f185f4f7c54" providerId="LiveId" clId="{6CF40A68-723E-4A83-AE2C-BAB3F2BB97C7}" dt="2023-10-06T07:39:47.016" v="283" actId="478"/>
          <ac:cxnSpMkLst>
            <pc:docMk/>
            <pc:sldMk cId="887599946" sldId="425"/>
            <ac:cxnSpMk id="21" creationId="{08AB2FEE-1A15-394D-B63C-ADE03A878F1B}"/>
          </ac:cxnSpMkLst>
        </pc:cxnChg>
      </pc:sldChg>
      <pc:sldChg chg="addSp delSp modSp del mod modNotesTx">
        <pc:chgData name="佳則 長澤" userId="c3ca2f185f4f7c54" providerId="LiveId" clId="{6CF40A68-723E-4A83-AE2C-BAB3F2BB97C7}" dt="2023-10-06T08:38:38.683" v="3108" actId="47"/>
        <pc:sldMkLst>
          <pc:docMk/>
          <pc:sldMk cId="3289613887" sldId="426"/>
        </pc:sldMkLst>
        <pc:spChg chg="mod">
          <ac:chgData name="佳則 長澤" userId="c3ca2f185f4f7c54" providerId="LiveId" clId="{6CF40A68-723E-4A83-AE2C-BAB3F2BB97C7}" dt="2023-10-06T07:59:06.716" v="1983" actId="20577"/>
          <ac:spMkLst>
            <pc:docMk/>
            <pc:sldMk cId="3289613887" sldId="426"/>
            <ac:spMk id="12" creationId="{5C48EE44-5BFD-D7AF-FDD8-0130628732FA}"/>
          </ac:spMkLst>
        </pc:spChg>
        <pc:spChg chg="add del mod">
          <ac:chgData name="佳則 長澤" userId="c3ca2f185f4f7c54" providerId="LiveId" clId="{6CF40A68-723E-4A83-AE2C-BAB3F2BB97C7}" dt="2023-10-06T08:31:36.769" v="3077" actId="478"/>
          <ac:spMkLst>
            <pc:docMk/>
            <pc:sldMk cId="3289613887" sldId="426"/>
            <ac:spMk id="13" creationId="{89D29ED4-8251-D433-2087-109368DCA213}"/>
          </ac:spMkLst>
        </pc:spChg>
        <pc:grpChg chg="mod">
          <ac:chgData name="佳則 長澤" userId="c3ca2f185f4f7c54" providerId="LiveId" clId="{6CF40A68-723E-4A83-AE2C-BAB3F2BB97C7}" dt="2023-10-06T08:06:22.445" v="2018" actId="14100"/>
          <ac:grpSpMkLst>
            <pc:docMk/>
            <pc:sldMk cId="3289613887" sldId="426"/>
            <ac:grpSpMk id="10" creationId="{E15E64F8-97C1-E796-DDA8-B055E27E6712}"/>
          </ac:grpSpMkLst>
        </pc:grpChg>
        <pc:picChg chg="del">
          <ac:chgData name="佳則 長澤" userId="c3ca2f185f4f7c54" providerId="LiveId" clId="{6CF40A68-723E-4A83-AE2C-BAB3F2BB97C7}" dt="2023-10-06T08:05:35.601" v="1984" actId="478"/>
          <ac:picMkLst>
            <pc:docMk/>
            <pc:sldMk cId="3289613887" sldId="426"/>
            <ac:picMk id="3" creationId="{40D4708D-96F4-4923-8D2F-390203B5733A}"/>
          </ac:picMkLst>
        </pc:picChg>
        <pc:picChg chg="add mod">
          <ac:chgData name="佳則 長澤" userId="c3ca2f185f4f7c54" providerId="LiveId" clId="{6CF40A68-723E-4A83-AE2C-BAB3F2BB97C7}" dt="2023-10-06T08:06:03.585" v="1987" actId="1076"/>
          <ac:picMkLst>
            <pc:docMk/>
            <pc:sldMk cId="3289613887" sldId="426"/>
            <ac:picMk id="4" creationId="{BC32E2BE-EBCA-06E5-5C68-0C6BDB4172B7}"/>
          </ac:picMkLst>
        </pc:picChg>
        <pc:picChg chg="add del">
          <ac:chgData name="佳則 長澤" userId="c3ca2f185f4f7c54" providerId="LiveId" clId="{6CF40A68-723E-4A83-AE2C-BAB3F2BB97C7}" dt="2023-10-06T08:10:27.687" v="2451" actId="22"/>
          <ac:picMkLst>
            <pc:docMk/>
            <pc:sldMk cId="3289613887" sldId="426"/>
            <ac:picMk id="6" creationId="{787FFCE3-94B8-6BE7-5063-171CE971F128}"/>
          </ac:picMkLst>
        </pc:picChg>
        <pc:picChg chg="add del">
          <ac:chgData name="佳則 長澤" userId="c3ca2f185f4f7c54" providerId="LiveId" clId="{6CF40A68-723E-4A83-AE2C-BAB3F2BB97C7}" dt="2023-10-06T08:10:31.419" v="2453" actId="22"/>
          <ac:picMkLst>
            <pc:docMk/>
            <pc:sldMk cId="3289613887" sldId="426"/>
            <ac:picMk id="8" creationId="{3A0E0E9A-1B90-334B-0068-16089A719F66}"/>
          </ac:picMkLst>
        </pc:picChg>
        <pc:picChg chg="add del mod">
          <ac:chgData name="佳則 長澤" userId="c3ca2f185f4f7c54" providerId="LiveId" clId="{6CF40A68-723E-4A83-AE2C-BAB3F2BB97C7}" dt="2023-10-06T08:31:34.612" v="3076" actId="478"/>
          <ac:picMkLst>
            <pc:docMk/>
            <pc:sldMk cId="3289613887" sldId="426"/>
            <ac:picMk id="9" creationId="{829849F9-AA3A-DA62-906A-6C2D20F5FA52}"/>
          </ac:picMkLst>
        </pc:picChg>
      </pc:sldChg>
      <pc:sldChg chg="del">
        <pc:chgData name="佳則 長澤" userId="c3ca2f185f4f7c54" providerId="LiveId" clId="{6CF40A68-723E-4A83-AE2C-BAB3F2BB97C7}" dt="2023-10-06T08:19:54.862" v="2866" actId="47"/>
        <pc:sldMkLst>
          <pc:docMk/>
          <pc:sldMk cId="1988604854" sldId="427"/>
        </pc:sldMkLst>
      </pc:sldChg>
      <pc:sldChg chg="del">
        <pc:chgData name="佳則 長澤" userId="c3ca2f185f4f7c54" providerId="LiveId" clId="{6CF40A68-723E-4A83-AE2C-BAB3F2BB97C7}" dt="2023-10-06T08:19:58.409" v="2867" actId="47"/>
        <pc:sldMkLst>
          <pc:docMk/>
          <pc:sldMk cId="3189371338" sldId="428"/>
        </pc:sldMkLst>
      </pc:sldChg>
      <pc:sldChg chg="del">
        <pc:chgData name="佳則 長澤" userId="c3ca2f185f4f7c54" providerId="LiveId" clId="{6CF40A68-723E-4A83-AE2C-BAB3F2BB97C7}" dt="2023-10-06T08:20:54.073" v="2869" actId="47"/>
        <pc:sldMkLst>
          <pc:docMk/>
          <pc:sldMk cId="3764323094" sldId="429"/>
        </pc:sldMkLst>
      </pc:sldChg>
      <pc:sldChg chg="modNotesTx">
        <pc:chgData name="佳則 長澤" userId="c3ca2f185f4f7c54" providerId="LiveId" clId="{6CF40A68-723E-4A83-AE2C-BAB3F2BB97C7}" dt="2023-10-06T09:29:28.904" v="5290" actId="20577"/>
        <pc:sldMkLst>
          <pc:docMk/>
          <pc:sldMk cId="553335570" sldId="430"/>
        </pc:sldMkLst>
      </pc:sldChg>
      <pc:sldChg chg="addSp delSp modSp add del mod modNotesTx">
        <pc:chgData name="佳則 長澤" userId="c3ca2f185f4f7c54" providerId="LiveId" clId="{6CF40A68-723E-4A83-AE2C-BAB3F2BB97C7}" dt="2023-10-06T08:38:39.852" v="3109" actId="47"/>
        <pc:sldMkLst>
          <pc:docMk/>
          <pc:sldMk cId="4223733014" sldId="431"/>
        </pc:sldMkLst>
        <pc:spChg chg="mod">
          <ac:chgData name="佳則 長澤" userId="c3ca2f185f4f7c54" providerId="LiveId" clId="{6CF40A68-723E-4A83-AE2C-BAB3F2BB97C7}" dt="2023-10-06T08:16:14.174" v="2667" actId="20577"/>
          <ac:spMkLst>
            <pc:docMk/>
            <pc:sldMk cId="4223733014" sldId="431"/>
            <ac:spMk id="12" creationId="{5C48EE44-5BFD-D7AF-FDD8-0130628732FA}"/>
          </ac:spMkLst>
        </pc:spChg>
        <pc:spChg chg="mod">
          <ac:chgData name="佳則 長澤" userId="c3ca2f185f4f7c54" providerId="LiveId" clId="{6CF40A68-723E-4A83-AE2C-BAB3F2BB97C7}" dt="2023-10-06T08:19:34.552" v="2865" actId="1076"/>
          <ac:spMkLst>
            <pc:docMk/>
            <pc:sldMk cId="4223733014" sldId="431"/>
            <ac:spMk id="13" creationId="{89D29ED4-8251-D433-2087-109368DCA213}"/>
          </ac:spMkLst>
        </pc:spChg>
        <pc:picChg chg="add mod">
          <ac:chgData name="佳則 長澤" userId="c3ca2f185f4f7c54" providerId="LiveId" clId="{6CF40A68-723E-4A83-AE2C-BAB3F2BB97C7}" dt="2023-10-06T08:16:33.555" v="2670" actId="1076"/>
          <ac:picMkLst>
            <pc:docMk/>
            <pc:sldMk cId="4223733014" sldId="431"/>
            <ac:picMk id="3" creationId="{CF22B5FF-F649-BB61-F740-3B00F4D162D8}"/>
          </ac:picMkLst>
        </pc:picChg>
        <pc:picChg chg="del">
          <ac:chgData name="佳則 長澤" userId="c3ca2f185f4f7c54" providerId="LiveId" clId="{6CF40A68-723E-4A83-AE2C-BAB3F2BB97C7}" dt="2023-10-06T08:16:00.314" v="2646" actId="478"/>
          <ac:picMkLst>
            <pc:docMk/>
            <pc:sldMk cId="4223733014" sldId="431"/>
            <ac:picMk id="4" creationId="{BC32E2BE-EBCA-06E5-5C68-0C6BDB4172B7}"/>
          </ac:picMkLst>
        </pc:picChg>
        <pc:picChg chg="mod">
          <ac:chgData name="佳則 長澤" userId="c3ca2f185f4f7c54" providerId="LiveId" clId="{6CF40A68-723E-4A83-AE2C-BAB3F2BB97C7}" dt="2023-10-06T08:19:31.764" v="2864" actId="1076"/>
          <ac:picMkLst>
            <pc:docMk/>
            <pc:sldMk cId="4223733014" sldId="431"/>
            <ac:picMk id="9" creationId="{829849F9-AA3A-DA62-906A-6C2D20F5FA52}"/>
          </ac:picMkLst>
        </pc:picChg>
      </pc:sldChg>
      <pc:sldChg chg="modSp add mod modNotesTx">
        <pc:chgData name="佳則 長澤" userId="c3ca2f185f4f7c54" providerId="LiveId" clId="{6CF40A68-723E-4A83-AE2C-BAB3F2BB97C7}" dt="2023-10-07T07:47:07.152" v="5446" actId="20577"/>
        <pc:sldMkLst>
          <pc:docMk/>
          <pc:sldMk cId="1939027071" sldId="432"/>
        </pc:sldMkLst>
        <pc:spChg chg="mod">
          <ac:chgData name="佳則 長澤" userId="c3ca2f185f4f7c54" providerId="LiveId" clId="{6CF40A68-723E-4A83-AE2C-BAB3F2BB97C7}" dt="2023-10-06T08:30:38.367" v="3064" actId="20577"/>
          <ac:spMkLst>
            <pc:docMk/>
            <pc:sldMk cId="1939027071" sldId="432"/>
            <ac:spMk id="5" creationId="{A992FAC2-F228-E58C-F541-632AF7B7AFB8}"/>
          </ac:spMkLst>
        </pc:spChg>
        <pc:spChg chg="mod">
          <ac:chgData name="佳則 長澤" userId="c3ca2f185f4f7c54" providerId="LiveId" clId="{6CF40A68-723E-4A83-AE2C-BAB3F2BB97C7}" dt="2023-10-06T08:30:30.809" v="3055" actId="20577"/>
          <ac:spMkLst>
            <pc:docMk/>
            <pc:sldMk cId="1939027071" sldId="432"/>
            <ac:spMk id="6" creationId="{1E4F529B-6EE2-31F8-FE36-1C438AF3C187}"/>
          </ac:spMkLst>
        </pc:spChg>
        <pc:spChg chg="mod">
          <ac:chgData name="佳則 長澤" userId="c3ca2f185f4f7c54" providerId="LiveId" clId="{6CF40A68-723E-4A83-AE2C-BAB3F2BB97C7}" dt="2023-10-06T08:55:08.971" v="3190" actId="20577"/>
          <ac:spMkLst>
            <pc:docMk/>
            <pc:sldMk cId="1939027071" sldId="432"/>
            <ac:spMk id="12" creationId="{5C48EE44-5BFD-D7AF-FDD8-0130628732FA}"/>
          </ac:spMkLst>
        </pc:spChg>
        <pc:grpChg chg="mod">
          <ac:chgData name="佳則 長澤" userId="c3ca2f185f4f7c54" providerId="LiveId" clId="{6CF40A68-723E-4A83-AE2C-BAB3F2BB97C7}" dt="2023-10-06T08:22:51.863" v="2884" actId="14100"/>
          <ac:grpSpMkLst>
            <pc:docMk/>
            <pc:sldMk cId="1939027071" sldId="432"/>
            <ac:grpSpMk id="10" creationId="{E15E64F8-97C1-E796-DDA8-B055E27E6712}"/>
          </ac:grpSpMkLst>
        </pc:grpChg>
      </pc:sldChg>
      <pc:sldChg chg="modSp add mod">
        <pc:chgData name="佳則 長澤" userId="c3ca2f185f4f7c54" providerId="LiveId" clId="{6CF40A68-723E-4A83-AE2C-BAB3F2BB97C7}" dt="2023-10-06T08:55:13.336" v="3193" actId="20577"/>
        <pc:sldMkLst>
          <pc:docMk/>
          <pc:sldMk cId="3281932792" sldId="440"/>
        </pc:sldMkLst>
        <pc:spChg chg="mod">
          <ac:chgData name="佳則 長澤" userId="c3ca2f185f4f7c54" providerId="LiveId" clId="{6CF40A68-723E-4A83-AE2C-BAB3F2BB97C7}" dt="2023-10-06T08:30:52.898" v="3072" actId="20577"/>
          <ac:spMkLst>
            <pc:docMk/>
            <pc:sldMk cId="3281932792" sldId="440"/>
            <ac:spMk id="5" creationId="{A992FAC2-F228-E58C-F541-632AF7B7AFB8}"/>
          </ac:spMkLst>
        </pc:spChg>
        <pc:spChg chg="mod">
          <ac:chgData name="佳則 長澤" userId="c3ca2f185f4f7c54" providerId="LiveId" clId="{6CF40A68-723E-4A83-AE2C-BAB3F2BB97C7}" dt="2023-10-06T08:30:48.536" v="3067" actId="20577"/>
          <ac:spMkLst>
            <pc:docMk/>
            <pc:sldMk cId="3281932792" sldId="440"/>
            <ac:spMk id="6" creationId="{1E4F529B-6EE2-31F8-FE36-1C438AF3C187}"/>
          </ac:spMkLst>
        </pc:spChg>
        <pc:spChg chg="mod">
          <ac:chgData name="佳則 長澤" userId="c3ca2f185f4f7c54" providerId="LiveId" clId="{6CF40A68-723E-4A83-AE2C-BAB3F2BB97C7}" dt="2023-10-06T08:55:13.336" v="3193" actId="20577"/>
          <ac:spMkLst>
            <pc:docMk/>
            <pc:sldMk cId="3281932792" sldId="440"/>
            <ac:spMk id="12" creationId="{FD9BC7D2-0377-C91D-3018-F9E538B357CC}"/>
          </ac:spMkLst>
        </pc:spChg>
        <pc:grpChg chg="mod">
          <ac:chgData name="佳則 長澤" userId="c3ca2f185f4f7c54" providerId="LiveId" clId="{6CF40A68-723E-4A83-AE2C-BAB3F2BB97C7}" dt="2023-10-06T08:23:00.757" v="2894" actId="14100"/>
          <ac:grpSpMkLst>
            <pc:docMk/>
            <pc:sldMk cId="3281932792" sldId="440"/>
            <ac:grpSpMk id="10" creationId="{D0BC014B-B14A-48BA-21B1-0FF652FB041C}"/>
          </ac:grpSpMkLst>
        </pc:grpChg>
      </pc:sldChg>
      <pc:sldChg chg="addSp delSp modSp add mod modNotesTx">
        <pc:chgData name="佳則 長澤" userId="c3ca2f185f4f7c54" providerId="LiveId" clId="{6CF40A68-723E-4A83-AE2C-BAB3F2BB97C7}" dt="2023-10-07T07:26:35.275" v="5443" actId="20577"/>
        <pc:sldMkLst>
          <pc:docMk/>
          <pc:sldMk cId="322806144" sldId="441"/>
        </pc:sldMkLst>
        <pc:spChg chg="add del mod">
          <ac:chgData name="佳則 長澤" userId="c3ca2f185f4f7c54" providerId="LiveId" clId="{6CF40A68-723E-4A83-AE2C-BAB3F2BB97C7}" dt="2023-10-06T08:58:09.305" v="3295" actId="14100"/>
          <ac:spMkLst>
            <pc:docMk/>
            <pc:sldMk cId="322806144" sldId="441"/>
            <ac:spMk id="3" creationId="{89E280ED-1EA8-3C63-C0A7-5FFFED51BE73}"/>
          </ac:spMkLst>
        </pc:spChg>
        <pc:spChg chg="ord">
          <ac:chgData name="佳則 長澤" userId="c3ca2f185f4f7c54" providerId="LiveId" clId="{6CF40A68-723E-4A83-AE2C-BAB3F2BB97C7}" dt="2023-10-06T09:01:33.345" v="3535" actId="167"/>
          <ac:spMkLst>
            <pc:docMk/>
            <pc:sldMk cId="322806144" sldId="441"/>
            <ac:spMk id="4" creationId="{46C48CF1-FA80-9DFC-2B72-EDA991CABD81}"/>
          </ac:spMkLst>
        </pc:spChg>
        <pc:spChg chg="mod">
          <ac:chgData name="佳則 長澤" userId="c3ca2f185f4f7c54" providerId="LiveId" clId="{6CF40A68-723E-4A83-AE2C-BAB3F2BB97C7}" dt="2023-10-07T06:40:09.116" v="5440" actId="20577"/>
          <ac:spMkLst>
            <pc:docMk/>
            <pc:sldMk cId="322806144" sldId="441"/>
            <ac:spMk id="5" creationId="{A992FAC2-F228-E58C-F541-632AF7B7AFB8}"/>
          </ac:spMkLst>
        </pc:spChg>
        <pc:spChg chg="mod ord">
          <ac:chgData name="佳則 長澤" userId="c3ca2f185f4f7c54" providerId="LiveId" clId="{6CF40A68-723E-4A83-AE2C-BAB3F2BB97C7}" dt="2023-10-06T09:01:03.530" v="3533" actId="167"/>
          <ac:spMkLst>
            <pc:docMk/>
            <pc:sldMk cId="322806144" sldId="441"/>
            <ac:spMk id="6" creationId="{1E4F529B-6EE2-31F8-FE36-1C438AF3C187}"/>
          </ac:spMkLst>
        </pc:spChg>
        <pc:spChg chg="add mod">
          <ac:chgData name="佳則 長澤" userId="c3ca2f185f4f7c54" providerId="LiveId" clId="{6CF40A68-723E-4A83-AE2C-BAB3F2BB97C7}" dt="2023-10-06T09:03:47.582" v="3543" actId="208"/>
          <ac:spMkLst>
            <pc:docMk/>
            <pc:sldMk cId="322806144" sldId="441"/>
            <ac:spMk id="7" creationId="{331E878A-C00B-3749-F7A1-D0EF457ABE34}"/>
          </ac:spMkLst>
        </pc:spChg>
        <pc:spChg chg="add mod">
          <ac:chgData name="佳則 長澤" userId="c3ca2f185f4f7c54" providerId="LiveId" clId="{6CF40A68-723E-4A83-AE2C-BAB3F2BB97C7}" dt="2023-10-06T09:07:07.103" v="3685" actId="2711"/>
          <ac:spMkLst>
            <pc:docMk/>
            <pc:sldMk cId="322806144" sldId="441"/>
            <ac:spMk id="8" creationId="{84D65EF3-06AB-9728-CBB4-7D3AABD4E2EF}"/>
          </ac:spMkLst>
        </pc:spChg>
        <pc:spChg chg="mod">
          <ac:chgData name="佳則 長澤" userId="c3ca2f185f4f7c54" providerId="LiveId" clId="{6CF40A68-723E-4A83-AE2C-BAB3F2BB97C7}" dt="2023-10-06T09:02:20.822" v="3540" actId="20577"/>
          <ac:spMkLst>
            <pc:docMk/>
            <pc:sldMk cId="322806144" sldId="441"/>
            <ac:spMk id="12" creationId="{FD9BC7D2-0377-C91D-3018-F9E538B357CC}"/>
          </ac:spMkLst>
        </pc:spChg>
        <pc:grpChg chg="mod">
          <ac:chgData name="佳則 長澤" userId="c3ca2f185f4f7c54" providerId="LiveId" clId="{6CF40A68-723E-4A83-AE2C-BAB3F2BB97C7}" dt="2023-10-06T08:55:49.209" v="3234" actId="14100"/>
          <ac:grpSpMkLst>
            <pc:docMk/>
            <pc:sldMk cId="322806144" sldId="441"/>
            <ac:grpSpMk id="10" creationId="{D0BC014B-B14A-48BA-21B1-0FF652FB041C}"/>
          </ac:grpSpMkLst>
        </pc:grpChg>
        <pc:picChg chg="mod">
          <ac:chgData name="佳則 長澤" userId="c3ca2f185f4f7c54" providerId="LiveId" clId="{6CF40A68-723E-4A83-AE2C-BAB3F2BB97C7}" dt="2023-10-06T09:02:01.772" v="3536" actId="1076"/>
          <ac:picMkLst>
            <pc:docMk/>
            <pc:sldMk cId="322806144" sldId="441"/>
            <ac:picMk id="2" creationId="{7D7C799E-2E33-F291-CCF5-43D819E7FA0B}"/>
          </ac:picMkLst>
        </pc:picChg>
      </pc:sldChg>
      <pc:sldChg chg="addSp delSp modSp add mod modNotesTx">
        <pc:chgData name="佳則 長澤" userId="c3ca2f185f4f7c54" providerId="LiveId" clId="{6CF40A68-723E-4A83-AE2C-BAB3F2BB97C7}" dt="2023-10-06T09:29:20.440" v="5289" actId="20577"/>
        <pc:sldMkLst>
          <pc:docMk/>
          <pc:sldMk cId="823346916" sldId="442"/>
        </pc:sldMkLst>
        <pc:spChg chg="del">
          <ac:chgData name="佳則 長澤" userId="c3ca2f185f4f7c54" providerId="LiveId" clId="{6CF40A68-723E-4A83-AE2C-BAB3F2BB97C7}" dt="2023-10-06T09:14:25.558" v="4566" actId="478"/>
          <ac:spMkLst>
            <pc:docMk/>
            <pc:sldMk cId="823346916" sldId="442"/>
            <ac:spMk id="3" creationId="{89E280ED-1EA8-3C63-C0A7-5FFFED51BE73}"/>
          </ac:spMkLst>
        </pc:spChg>
        <pc:spChg chg="del">
          <ac:chgData name="佳則 長澤" userId="c3ca2f185f4f7c54" providerId="LiveId" clId="{6CF40A68-723E-4A83-AE2C-BAB3F2BB97C7}" dt="2023-10-06T09:14:26.009" v="4567" actId="478"/>
          <ac:spMkLst>
            <pc:docMk/>
            <pc:sldMk cId="823346916" sldId="442"/>
            <ac:spMk id="4" creationId="{46C48CF1-FA80-9DFC-2B72-EDA991CABD81}"/>
          </ac:spMkLst>
        </pc:spChg>
        <pc:spChg chg="del">
          <ac:chgData name="佳則 長澤" userId="c3ca2f185f4f7c54" providerId="LiveId" clId="{6CF40A68-723E-4A83-AE2C-BAB3F2BB97C7}" dt="2023-10-06T09:16:01.765" v="4634" actId="478"/>
          <ac:spMkLst>
            <pc:docMk/>
            <pc:sldMk cId="823346916" sldId="442"/>
            <ac:spMk id="5" creationId="{A992FAC2-F228-E58C-F541-632AF7B7AFB8}"/>
          </ac:spMkLst>
        </pc:spChg>
        <pc:spChg chg="del mod">
          <ac:chgData name="佳則 長澤" userId="c3ca2f185f4f7c54" providerId="LiveId" clId="{6CF40A68-723E-4A83-AE2C-BAB3F2BB97C7}" dt="2023-10-06T09:14:28.035" v="4569" actId="478"/>
          <ac:spMkLst>
            <pc:docMk/>
            <pc:sldMk cId="823346916" sldId="442"/>
            <ac:spMk id="6" creationId="{1E4F529B-6EE2-31F8-FE36-1C438AF3C187}"/>
          </ac:spMkLst>
        </pc:spChg>
        <pc:spChg chg="del">
          <ac:chgData name="佳則 長澤" userId="c3ca2f185f4f7c54" providerId="LiveId" clId="{6CF40A68-723E-4A83-AE2C-BAB3F2BB97C7}" dt="2023-10-06T09:14:29.163" v="4570" actId="478"/>
          <ac:spMkLst>
            <pc:docMk/>
            <pc:sldMk cId="823346916" sldId="442"/>
            <ac:spMk id="7" creationId="{331E878A-C00B-3749-F7A1-D0EF457ABE34}"/>
          </ac:spMkLst>
        </pc:spChg>
        <pc:spChg chg="del">
          <ac:chgData name="佳則 長澤" userId="c3ca2f185f4f7c54" providerId="LiveId" clId="{6CF40A68-723E-4A83-AE2C-BAB3F2BB97C7}" dt="2023-10-06T09:14:31.095" v="4571" actId="478"/>
          <ac:spMkLst>
            <pc:docMk/>
            <pc:sldMk cId="823346916" sldId="442"/>
            <ac:spMk id="8" creationId="{84D65EF3-06AB-9728-CBB4-7D3AABD4E2EF}"/>
          </ac:spMkLst>
        </pc:spChg>
        <pc:spChg chg="mod">
          <ac:chgData name="佳則 長澤" userId="c3ca2f185f4f7c54" providerId="LiveId" clId="{6CF40A68-723E-4A83-AE2C-BAB3F2BB97C7}" dt="2023-10-06T09:13:55.230" v="4565" actId="20577"/>
          <ac:spMkLst>
            <pc:docMk/>
            <pc:sldMk cId="823346916" sldId="442"/>
            <ac:spMk id="12" creationId="{FD9BC7D2-0377-C91D-3018-F9E538B357CC}"/>
          </ac:spMkLst>
        </pc:spChg>
        <pc:spChg chg="add mod">
          <ac:chgData name="佳則 長澤" userId="c3ca2f185f4f7c54" providerId="LiveId" clId="{6CF40A68-723E-4A83-AE2C-BAB3F2BB97C7}" dt="2023-10-06T09:21:48.344" v="4811" actId="1076"/>
          <ac:spMkLst>
            <pc:docMk/>
            <pc:sldMk cId="823346916" sldId="442"/>
            <ac:spMk id="16" creationId="{B82A6C16-CCA0-3B65-5F84-64E57FEA1EEE}"/>
          </ac:spMkLst>
        </pc:spChg>
        <pc:spChg chg="add mod">
          <ac:chgData name="佳則 長澤" userId="c3ca2f185f4f7c54" providerId="LiveId" clId="{6CF40A68-723E-4A83-AE2C-BAB3F2BB97C7}" dt="2023-10-06T09:21:48.344" v="4811" actId="1076"/>
          <ac:spMkLst>
            <pc:docMk/>
            <pc:sldMk cId="823346916" sldId="442"/>
            <ac:spMk id="17" creationId="{7F03E8EC-E64A-C373-F59C-5C2191AE249B}"/>
          </ac:spMkLst>
        </pc:spChg>
        <pc:picChg chg="del">
          <ac:chgData name="佳則 長澤" userId="c3ca2f185f4f7c54" providerId="LiveId" clId="{6CF40A68-723E-4A83-AE2C-BAB3F2BB97C7}" dt="2023-10-06T09:15:59.967" v="4633" actId="478"/>
          <ac:picMkLst>
            <pc:docMk/>
            <pc:sldMk cId="823346916" sldId="442"/>
            <ac:picMk id="2" creationId="{7D7C799E-2E33-F291-CCF5-43D819E7FA0B}"/>
          </ac:picMkLst>
        </pc:picChg>
        <pc:picChg chg="add mod">
          <ac:chgData name="佳則 長澤" userId="c3ca2f185f4f7c54" providerId="LiveId" clId="{6CF40A68-723E-4A83-AE2C-BAB3F2BB97C7}" dt="2023-10-06T09:15:46.663" v="4629" actId="14100"/>
          <ac:picMkLst>
            <pc:docMk/>
            <pc:sldMk cId="823346916" sldId="442"/>
            <ac:picMk id="13" creationId="{4E2D42B3-1261-C725-D37E-EE3FAD95F08A}"/>
          </ac:picMkLst>
        </pc:picChg>
        <pc:picChg chg="add mod">
          <ac:chgData name="佳則 長澤" userId="c3ca2f185f4f7c54" providerId="LiveId" clId="{6CF40A68-723E-4A83-AE2C-BAB3F2BB97C7}" dt="2023-10-06T09:15:55.460" v="4632" actId="1076"/>
          <ac:picMkLst>
            <pc:docMk/>
            <pc:sldMk cId="823346916" sldId="442"/>
            <ac:picMk id="15" creationId="{977B5D1E-5E00-7409-4400-E3049E8283DC}"/>
          </ac:picMkLst>
        </pc:picChg>
        <pc:picChg chg="add del mod">
          <ac:chgData name="佳則 長澤" userId="c3ca2f185f4f7c54" providerId="LiveId" clId="{6CF40A68-723E-4A83-AE2C-BAB3F2BB97C7}" dt="2023-10-06T09:25:37.831" v="4816" actId="478"/>
          <ac:picMkLst>
            <pc:docMk/>
            <pc:sldMk cId="823346916" sldId="442"/>
            <ac:picMk id="18" creationId="{5D8E8E04-E0A2-7C95-1948-39E583E6E969}"/>
          </ac:picMkLst>
        </pc:picChg>
        <pc:picChg chg="add mod">
          <ac:chgData name="佳則 長澤" userId="c3ca2f185f4f7c54" providerId="LiveId" clId="{6CF40A68-723E-4A83-AE2C-BAB3F2BB97C7}" dt="2023-10-06T09:25:59.017" v="4819" actId="1076"/>
          <ac:picMkLst>
            <pc:docMk/>
            <pc:sldMk cId="823346916" sldId="442"/>
            <ac:picMk id="19" creationId="{E8E5D603-87ED-4326-19F9-C68F34926178}"/>
          </ac:picMkLst>
        </pc:picChg>
        <pc:picChg chg="add mod">
          <ac:chgData name="佳則 長澤" userId="c3ca2f185f4f7c54" providerId="LiveId" clId="{6CF40A68-723E-4A83-AE2C-BAB3F2BB97C7}" dt="2023-10-06T09:26:45.189" v="4825" actId="14100"/>
          <ac:picMkLst>
            <pc:docMk/>
            <pc:sldMk cId="823346916" sldId="442"/>
            <ac:picMk id="20" creationId="{90E4C681-C603-951D-A701-267916EB0DCC}"/>
          </ac:picMkLst>
        </pc:picChg>
      </pc:sldChg>
    </pc:docChg>
  </pc:docChgLst>
  <pc:docChgLst>
    <pc:chgData name="佳則 長澤" userId="c3ca2f185f4f7c54" providerId="LiveId" clId="{EB566DFC-D444-4065-A9AA-D2303D82A49C}"/>
    <pc:docChg chg="undo custSel addSld delSld modSld sldOrd">
      <pc:chgData name="佳則 長澤" userId="c3ca2f185f4f7c54" providerId="LiveId" clId="{EB566DFC-D444-4065-A9AA-D2303D82A49C}" dt="2023-09-13T00:51:59.056" v="6700" actId="20577"/>
      <pc:docMkLst>
        <pc:docMk/>
      </pc:docMkLst>
      <pc:sldChg chg="del">
        <pc:chgData name="佳則 長澤" userId="c3ca2f185f4f7c54" providerId="LiveId" clId="{EB566DFC-D444-4065-A9AA-D2303D82A49C}" dt="2023-09-12T07:46:52.105" v="5235" actId="47"/>
        <pc:sldMkLst>
          <pc:docMk/>
          <pc:sldMk cId="255403267" sldId="346"/>
        </pc:sldMkLst>
      </pc:sldChg>
      <pc:sldChg chg="modSp mod">
        <pc:chgData name="佳則 長澤" userId="c3ca2f185f4f7c54" providerId="LiveId" clId="{EB566DFC-D444-4065-A9AA-D2303D82A49C}" dt="2023-09-12T07:49:06.246" v="5371" actId="1038"/>
        <pc:sldMkLst>
          <pc:docMk/>
          <pc:sldMk cId="2942775736" sldId="371"/>
        </pc:sldMkLst>
        <pc:spChg chg="mod">
          <ac:chgData name="佳則 長澤" userId="c3ca2f185f4f7c54" providerId="LiveId" clId="{EB566DFC-D444-4065-A9AA-D2303D82A49C}" dt="2023-09-12T07:48:57.792" v="5367" actId="255"/>
          <ac:spMkLst>
            <pc:docMk/>
            <pc:sldMk cId="2942775736" sldId="371"/>
            <ac:spMk id="7" creationId="{31DF7C15-CB89-864F-86F6-C70181503523}"/>
          </ac:spMkLst>
        </pc:spChg>
        <pc:picChg chg="mod">
          <ac:chgData name="佳則 長澤" userId="c3ca2f185f4f7c54" providerId="LiveId" clId="{EB566DFC-D444-4065-A9AA-D2303D82A49C}" dt="2023-09-12T07:49:06.246" v="5371" actId="1038"/>
          <ac:picMkLst>
            <pc:docMk/>
            <pc:sldMk cId="2942775736" sldId="371"/>
            <ac:picMk id="4" creationId="{8B40524F-24E2-DE46-A996-492E547CEFB3}"/>
          </ac:picMkLst>
        </pc:picChg>
      </pc:sldChg>
      <pc:sldChg chg="del">
        <pc:chgData name="佳則 長澤" userId="c3ca2f185f4f7c54" providerId="LiveId" clId="{EB566DFC-D444-4065-A9AA-D2303D82A49C}" dt="2023-09-12T07:46:52.428" v="5236" actId="47"/>
        <pc:sldMkLst>
          <pc:docMk/>
          <pc:sldMk cId="1557226082" sldId="373"/>
        </pc:sldMkLst>
      </pc:sldChg>
      <pc:sldChg chg="del">
        <pc:chgData name="佳則 長澤" userId="c3ca2f185f4f7c54" providerId="LiveId" clId="{EB566DFC-D444-4065-A9AA-D2303D82A49C}" dt="2023-09-12T07:46:55.327" v="5240" actId="47"/>
        <pc:sldMkLst>
          <pc:docMk/>
          <pc:sldMk cId="3792128852" sldId="374"/>
        </pc:sldMkLst>
      </pc:sldChg>
      <pc:sldChg chg="del">
        <pc:chgData name="佳則 長澤" userId="c3ca2f185f4f7c54" providerId="LiveId" clId="{EB566DFC-D444-4065-A9AA-D2303D82A49C}" dt="2023-09-12T07:46:56.097" v="5241" actId="47"/>
        <pc:sldMkLst>
          <pc:docMk/>
          <pc:sldMk cId="2897154495" sldId="375"/>
        </pc:sldMkLst>
      </pc:sldChg>
      <pc:sldChg chg="del">
        <pc:chgData name="佳則 長澤" userId="c3ca2f185f4f7c54" providerId="LiveId" clId="{EB566DFC-D444-4065-A9AA-D2303D82A49C}" dt="2023-09-12T07:47:01.019" v="5248" actId="47"/>
        <pc:sldMkLst>
          <pc:docMk/>
          <pc:sldMk cId="123705459" sldId="382"/>
        </pc:sldMkLst>
      </pc:sldChg>
      <pc:sldChg chg="del">
        <pc:chgData name="佳則 長澤" userId="c3ca2f185f4f7c54" providerId="LiveId" clId="{EB566DFC-D444-4065-A9AA-D2303D82A49C}" dt="2023-09-12T07:47:04.717" v="5252" actId="47"/>
        <pc:sldMkLst>
          <pc:docMk/>
          <pc:sldMk cId="52735658" sldId="387"/>
        </pc:sldMkLst>
      </pc:sldChg>
      <pc:sldChg chg="del">
        <pc:chgData name="佳則 長澤" userId="c3ca2f185f4f7c54" providerId="LiveId" clId="{EB566DFC-D444-4065-A9AA-D2303D82A49C}" dt="2023-09-12T07:46:53.356" v="5237" actId="47"/>
        <pc:sldMkLst>
          <pc:docMk/>
          <pc:sldMk cId="3783403759" sldId="390"/>
        </pc:sldMkLst>
      </pc:sldChg>
      <pc:sldChg chg="del">
        <pc:chgData name="佳則 長澤" userId="c3ca2f185f4f7c54" providerId="LiveId" clId="{EB566DFC-D444-4065-A9AA-D2303D82A49C}" dt="2023-09-12T07:47:02.328" v="5250" actId="47"/>
        <pc:sldMkLst>
          <pc:docMk/>
          <pc:sldMk cId="1658957575" sldId="392"/>
        </pc:sldMkLst>
      </pc:sldChg>
      <pc:sldChg chg="del">
        <pc:chgData name="佳則 長澤" userId="c3ca2f185f4f7c54" providerId="LiveId" clId="{EB566DFC-D444-4065-A9AA-D2303D82A49C}" dt="2023-09-12T07:46:54.760" v="5239" actId="47"/>
        <pc:sldMkLst>
          <pc:docMk/>
          <pc:sldMk cId="2850964498" sldId="393"/>
        </pc:sldMkLst>
      </pc:sldChg>
      <pc:sldChg chg="del">
        <pc:chgData name="佳則 長澤" userId="c3ca2f185f4f7c54" providerId="LiveId" clId="{EB566DFC-D444-4065-A9AA-D2303D82A49C}" dt="2023-09-12T07:46:57.026" v="5243" actId="47"/>
        <pc:sldMkLst>
          <pc:docMk/>
          <pc:sldMk cId="3904012836" sldId="394"/>
        </pc:sldMkLst>
      </pc:sldChg>
      <pc:sldChg chg="del">
        <pc:chgData name="佳則 長澤" userId="c3ca2f185f4f7c54" providerId="LiveId" clId="{EB566DFC-D444-4065-A9AA-D2303D82A49C}" dt="2023-09-12T07:46:56.568" v="5242" actId="47"/>
        <pc:sldMkLst>
          <pc:docMk/>
          <pc:sldMk cId="2141513364" sldId="395"/>
        </pc:sldMkLst>
      </pc:sldChg>
      <pc:sldChg chg="del">
        <pc:chgData name="佳則 長澤" userId="c3ca2f185f4f7c54" providerId="LiveId" clId="{EB566DFC-D444-4065-A9AA-D2303D82A49C}" dt="2023-09-12T07:47:01.699" v="5249" actId="47"/>
        <pc:sldMkLst>
          <pc:docMk/>
          <pc:sldMk cId="4260869456" sldId="399"/>
        </pc:sldMkLst>
      </pc:sldChg>
      <pc:sldChg chg="del">
        <pc:chgData name="佳則 長澤" userId="c3ca2f185f4f7c54" providerId="LiveId" clId="{EB566DFC-D444-4065-A9AA-D2303D82A49C}" dt="2023-09-12T07:46:58.149" v="5245" actId="47"/>
        <pc:sldMkLst>
          <pc:docMk/>
          <pc:sldMk cId="1585315841" sldId="402"/>
        </pc:sldMkLst>
      </pc:sldChg>
      <pc:sldChg chg="del">
        <pc:chgData name="佳則 長澤" userId="c3ca2f185f4f7c54" providerId="LiveId" clId="{EB566DFC-D444-4065-A9AA-D2303D82A49C}" dt="2023-09-12T07:46:59.393" v="5246" actId="47"/>
        <pc:sldMkLst>
          <pc:docMk/>
          <pc:sldMk cId="2305341547" sldId="403"/>
        </pc:sldMkLst>
      </pc:sldChg>
      <pc:sldChg chg="addSp delSp modSp del mod">
        <pc:chgData name="佳則 長澤" userId="c3ca2f185f4f7c54" providerId="LiveId" clId="{EB566DFC-D444-4065-A9AA-D2303D82A49C}" dt="2023-09-12T07:46:57.596" v="5244" actId="47"/>
        <pc:sldMkLst>
          <pc:docMk/>
          <pc:sldMk cId="2308239614" sldId="407"/>
        </pc:sldMkLst>
        <pc:spChg chg="add del mod">
          <ac:chgData name="佳則 長澤" userId="c3ca2f185f4f7c54" providerId="LiveId" clId="{EB566DFC-D444-4065-A9AA-D2303D82A49C}" dt="2023-09-12T06:27:05.887" v="51" actId="478"/>
          <ac:spMkLst>
            <pc:docMk/>
            <pc:sldMk cId="2308239614" sldId="407"/>
            <ac:spMk id="2" creationId="{530E6082-BCB1-63E9-ECF7-D94C90CA8197}"/>
          </ac:spMkLst>
        </pc:spChg>
      </pc:sldChg>
      <pc:sldChg chg="del">
        <pc:chgData name="佳則 長澤" userId="c3ca2f185f4f7c54" providerId="LiveId" clId="{EB566DFC-D444-4065-A9AA-D2303D82A49C}" dt="2023-09-12T07:47:00.260" v="5247" actId="47"/>
        <pc:sldMkLst>
          <pc:docMk/>
          <pc:sldMk cId="2915918776" sldId="409"/>
        </pc:sldMkLst>
      </pc:sldChg>
      <pc:sldChg chg="addSp modSp mod">
        <pc:chgData name="佳則 長澤" userId="c3ca2f185f4f7c54" providerId="LiveId" clId="{EB566DFC-D444-4065-A9AA-D2303D82A49C}" dt="2023-09-13T00:15:07.581" v="5423" actId="167"/>
        <pc:sldMkLst>
          <pc:docMk/>
          <pc:sldMk cId="3538668030" sldId="420"/>
        </pc:sldMkLst>
        <pc:spChg chg="mod">
          <ac:chgData name="佳則 長澤" userId="c3ca2f185f4f7c54" providerId="LiveId" clId="{EB566DFC-D444-4065-A9AA-D2303D82A49C}" dt="2023-09-12T07:48:05.270" v="5362" actId="20577"/>
          <ac:spMkLst>
            <pc:docMk/>
            <pc:sldMk cId="3538668030" sldId="420"/>
            <ac:spMk id="2" creationId="{AF676E99-6A5E-2B42-AB4E-B087BF22CB74}"/>
          </ac:spMkLst>
        </pc:spChg>
        <pc:spChg chg="add mod ord">
          <ac:chgData name="佳則 長澤" userId="c3ca2f185f4f7c54" providerId="LiveId" clId="{EB566DFC-D444-4065-A9AA-D2303D82A49C}" dt="2023-09-13T00:15:07.581" v="5423" actId="167"/>
          <ac:spMkLst>
            <pc:docMk/>
            <pc:sldMk cId="3538668030" sldId="420"/>
            <ac:spMk id="6" creationId="{C89681B3-7840-B1C3-4AF6-3FAEF53C8D23}"/>
          </ac:spMkLst>
        </pc:spChg>
      </pc:sldChg>
      <pc:sldChg chg="del">
        <pc:chgData name="佳則 長澤" userId="c3ca2f185f4f7c54" providerId="LiveId" clId="{EB566DFC-D444-4065-A9AA-D2303D82A49C}" dt="2023-09-12T07:46:54.082" v="5238" actId="47"/>
        <pc:sldMkLst>
          <pc:docMk/>
          <pc:sldMk cId="3927607928" sldId="421"/>
        </pc:sldMkLst>
      </pc:sldChg>
      <pc:sldChg chg="delSp modSp del mod">
        <pc:chgData name="佳則 長澤" userId="c3ca2f185f4f7c54" providerId="LiveId" clId="{EB566DFC-D444-4065-A9AA-D2303D82A49C}" dt="2023-09-12T07:46:49.073" v="5234" actId="47"/>
        <pc:sldMkLst>
          <pc:docMk/>
          <pc:sldMk cId="2036377436" sldId="423"/>
        </pc:sldMkLst>
        <pc:spChg chg="del">
          <ac:chgData name="佳則 長澤" userId="c3ca2f185f4f7c54" providerId="LiveId" clId="{EB566DFC-D444-4065-A9AA-D2303D82A49C}" dt="2023-09-12T06:45:45.079" v="1550" actId="478"/>
          <ac:spMkLst>
            <pc:docMk/>
            <pc:sldMk cId="2036377436" sldId="423"/>
            <ac:spMk id="10" creationId="{32CE807F-B32F-F641-B1B2-EF8BFB3C0B28}"/>
          </ac:spMkLst>
        </pc:spChg>
        <pc:spChg chg="mod">
          <ac:chgData name="佳則 長澤" userId="c3ca2f185f4f7c54" providerId="LiveId" clId="{EB566DFC-D444-4065-A9AA-D2303D82A49C}" dt="2023-09-12T07:31:28.352" v="4479" actId="1076"/>
          <ac:spMkLst>
            <pc:docMk/>
            <pc:sldMk cId="2036377436" sldId="423"/>
            <ac:spMk id="13" creationId="{D203CA49-1835-9C45-AAC8-DDE8BE9765AF}"/>
          </ac:spMkLst>
        </pc:spChg>
        <pc:spChg chg="del">
          <ac:chgData name="佳則 長澤" userId="c3ca2f185f4f7c54" providerId="LiveId" clId="{EB566DFC-D444-4065-A9AA-D2303D82A49C}" dt="2023-09-12T06:45:42.070" v="1549" actId="478"/>
          <ac:spMkLst>
            <pc:docMk/>
            <pc:sldMk cId="2036377436" sldId="423"/>
            <ac:spMk id="18" creationId="{DA3FF4C3-302C-F441-B67B-53EECEDFE998}"/>
          </ac:spMkLst>
        </pc:spChg>
      </pc:sldChg>
      <pc:sldChg chg="del">
        <pc:chgData name="佳則 長澤" userId="c3ca2f185f4f7c54" providerId="LiveId" clId="{EB566DFC-D444-4065-A9AA-D2303D82A49C}" dt="2023-09-12T07:47:03.416" v="5251" actId="47"/>
        <pc:sldMkLst>
          <pc:docMk/>
          <pc:sldMk cId="4029352580" sldId="424"/>
        </pc:sldMkLst>
      </pc:sldChg>
      <pc:sldChg chg="addSp delSp modSp add mod modNotesTx">
        <pc:chgData name="佳則 長澤" userId="c3ca2f185f4f7c54" providerId="LiveId" clId="{EB566DFC-D444-4065-A9AA-D2303D82A49C}" dt="2023-09-12T06:52:55.138" v="1841" actId="14100"/>
        <pc:sldMkLst>
          <pc:docMk/>
          <pc:sldMk cId="887599946" sldId="425"/>
        </pc:sldMkLst>
        <pc:spChg chg="del mod">
          <ac:chgData name="佳則 長澤" userId="c3ca2f185f4f7c54" providerId="LiveId" clId="{EB566DFC-D444-4065-A9AA-D2303D82A49C}" dt="2023-09-12T06:24:14.343" v="11" actId="478"/>
          <ac:spMkLst>
            <pc:docMk/>
            <pc:sldMk cId="887599946" sldId="425"/>
            <ac:spMk id="2" creationId="{AF676E99-6A5E-2B42-AB4E-B087BF22CB74}"/>
          </ac:spMkLst>
        </pc:spChg>
        <pc:spChg chg="mod">
          <ac:chgData name="佳則 長澤" userId="c3ca2f185f4f7c54" providerId="LiveId" clId="{EB566DFC-D444-4065-A9AA-D2303D82A49C}" dt="2023-09-12T06:25:13.581" v="18"/>
          <ac:spMkLst>
            <pc:docMk/>
            <pc:sldMk cId="887599946" sldId="425"/>
            <ac:spMk id="11" creationId="{9E4361E2-F30F-285A-C440-D1AF3BC9340C}"/>
          </ac:spMkLst>
        </pc:spChg>
        <pc:spChg chg="mod">
          <ac:chgData name="佳則 長澤" userId="c3ca2f185f4f7c54" providerId="LiveId" clId="{EB566DFC-D444-4065-A9AA-D2303D82A49C}" dt="2023-09-12T06:27:40.462" v="65" actId="20577"/>
          <ac:spMkLst>
            <pc:docMk/>
            <pc:sldMk cId="887599946" sldId="425"/>
            <ac:spMk id="12" creationId="{5C48EE44-5BFD-D7AF-FDD8-0130628732FA}"/>
          </ac:spMkLst>
        </pc:spChg>
        <pc:spChg chg="mod">
          <ac:chgData name="佳則 長澤" userId="c3ca2f185f4f7c54" providerId="LiveId" clId="{EB566DFC-D444-4065-A9AA-D2303D82A49C}" dt="2023-09-12T06:26:30.818" v="45"/>
          <ac:spMkLst>
            <pc:docMk/>
            <pc:sldMk cId="887599946" sldId="425"/>
            <ac:spMk id="14" creationId="{DDC4FCF9-9982-6A12-1835-DC5B4925813F}"/>
          </ac:spMkLst>
        </pc:spChg>
        <pc:spChg chg="mod">
          <ac:chgData name="佳則 長澤" userId="c3ca2f185f4f7c54" providerId="LiveId" clId="{EB566DFC-D444-4065-A9AA-D2303D82A49C}" dt="2023-09-12T06:26:30.818" v="45"/>
          <ac:spMkLst>
            <pc:docMk/>
            <pc:sldMk cId="887599946" sldId="425"/>
            <ac:spMk id="15" creationId="{1F31C307-5965-582B-DF26-A349A0BDE43E}"/>
          </ac:spMkLst>
        </pc:spChg>
        <pc:spChg chg="mod">
          <ac:chgData name="佳則 長澤" userId="c3ca2f185f4f7c54" providerId="LiveId" clId="{EB566DFC-D444-4065-A9AA-D2303D82A49C}" dt="2023-09-12T06:26:46.247" v="47"/>
          <ac:spMkLst>
            <pc:docMk/>
            <pc:sldMk cId="887599946" sldId="425"/>
            <ac:spMk id="17" creationId="{75BEE1D6-EF7B-0C8A-0549-9513B8E27EA2}"/>
          </ac:spMkLst>
        </pc:spChg>
        <pc:spChg chg="mod">
          <ac:chgData name="佳則 長澤" userId="c3ca2f185f4f7c54" providerId="LiveId" clId="{EB566DFC-D444-4065-A9AA-D2303D82A49C}" dt="2023-09-12T06:26:46.247" v="47"/>
          <ac:spMkLst>
            <pc:docMk/>
            <pc:sldMk cId="887599946" sldId="425"/>
            <ac:spMk id="18" creationId="{F7DA534A-7078-8B56-9D34-22B5E82AEC7A}"/>
          </ac:spMkLst>
        </pc:spChg>
        <pc:spChg chg="add del mod">
          <ac:chgData name="佳則 長澤" userId="c3ca2f185f4f7c54" providerId="LiveId" clId="{EB566DFC-D444-4065-A9AA-D2303D82A49C}" dt="2023-09-12T06:27:26.198" v="54" actId="478"/>
          <ac:spMkLst>
            <pc:docMk/>
            <pc:sldMk cId="887599946" sldId="425"/>
            <ac:spMk id="19" creationId="{97485D38-179B-C942-1CCE-A061CEDCE61B}"/>
          </ac:spMkLst>
        </pc:spChg>
        <pc:grpChg chg="del">
          <ac:chgData name="佳則 長澤" userId="c3ca2f185f4f7c54" providerId="LiveId" clId="{EB566DFC-D444-4065-A9AA-D2303D82A49C}" dt="2023-09-12T06:24:42.267" v="13" actId="478"/>
          <ac:grpSpMkLst>
            <pc:docMk/>
            <pc:sldMk cId="887599946" sldId="425"/>
            <ac:grpSpMk id="3" creationId="{A942505B-841C-8A48-8612-17E401BE55D2}"/>
          </ac:grpSpMkLst>
        </pc:grpChg>
        <pc:grpChg chg="add mod">
          <ac:chgData name="佳則 長澤" userId="c3ca2f185f4f7c54" providerId="LiveId" clId="{EB566DFC-D444-4065-A9AA-D2303D82A49C}" dt="2023-09-12T06:25:34.743" v="43" actId="1076"/>
          <ac:grpSpMkLst>
            <pc:docMk/>
            <pc:sldMk cId="887599946" sldId="425"/>
            <ac:grpSpMk id="10" creationId="{E15E64F8-97C1-E796-DDA8-B055E27E6712}"/>
          </ac:grpSpMkLst>
        </pc:grpChg>
        <pc:grpChg chg="add del mod">
          <ac:chgData name="佳則 長澤" userId="c3ca2f185f4f7c54" providerId="LiveId" clId="{EB566DFC-D444-4065-A9AA-D2303D82A49C}" dt="2023-09-12T06:26:33.462" v="46" actId="478"/>
          <ac:grpSpMkLst>
            <pc:docMk/>
            <pc:sldMk cId="887599946" sldId="425"/>
            <ac:grpSpMk id="13" creationId="{D84CE56B-1740-BAF6-1801-22CFEA6F48EC}"/>
          </ac:grpSpMkLst>
        </pc:grpChg>
        <pc:grpChg chg="add del mod">
          <ac:chgData name="佳則 長澤" userId="c3ca2f185f4f7c54" providerId="LiveId" clId="{EB566DFC-D444-4065-A9AA-D2303D82A49C}" dt="2023-09-12T06:26:52.395" v="48" actId="478"/>
          <ac:grpSpMkLst>
            <pc:docMk/>
            <pc:sldMk cId="887599946" sldId="425"/>
            <ac:grpSpMk id="16" creationId="{EE472274-A665-3164-345C-5908453F469D}"/>
          </ac:grpSpMkLst>
        </pc:grpChg>
        <pc:picChg chg="add del mod">
          <ac:chgData name="佳則 長澤" userId="c3ca2f185f4f7c54" providerId="LiveId" clId="{EB566DFC-D444-4065-A9AA-D2303D82A49C}" dt="2023-09-12T06:52:45.658" v="1837" actId="478"/>
          <ac:picMkLst>
            <pc:docMk/>
            <pc:sldMk cId="887599946" sldId="425"/>
            <ac:picMk id="7" creationId="{3829C55E-519B-5085-1BB1-8895C3CF4746}"/>
          </ac:picMkLst>
        </pc:picChg>
        <pc:picChg chg="add del">
          <ac:chgData name="佳則 長澤" userId="c3ca2f185f4f7c54" providerId="LiveId" clId="{EB566DFC-D444-4065-A9AA-D2303D82A49C}" dt="2023-09-12T06:25:09.054" v="17" actId="478"/>
          <ac:picMkLst>
            <pc:docMk/>
            <pc:sldMk cId="887599946" sldId="425"/>
            <ac:picMk id="9" creationId="{B9DBEAE8-673B-C981-8E0E-F2FA66FE71A9}"/>
          </ac:picMkLst>
        </pc:picChg>
        <pc:picChg chg="add del">
          <ac:chgData name="佳則 長澤" userId="c3ca2f185f4f7c54" providerId="LiveId" clId="{EB566DFC-D444-4065-A9AA-D2303D82A49C}" dt="2023-09-12T06:46:08.133" v="1558" actId="478"/>
          <ac:picMkLst>
            <pc:docMk/>
            <pc:sldMk cId="887599946" sldId="425"/>
            <ac:picMk id="21" creationId="{F8072FB9-8275-242E-E09B-904D5A314C47}"/>
          </ac:picMkLst>
        </pc:picChg>
        <pc:picChg chg="add mod">
          <ac:chgData name="佳則 長澤" userId="c3ca2f185f4f7c54" providerId="LiveId" clId="{EB566DFC-D444-4065-A9AA-D2303D82A49C}" dt="2023-09-12T06:52:55.138" v="1841" actId="14100"/>
          <ac:picMkLst>
            <pc:docMk/>
            <pc:sldMk cId="887599946" sldId="425"/>
            <ac:picMk id="23" creationId="{92BA0F40-30C1-AB7C-5B30-C0F1AA0CBA13}"/>
          </ac:picMkLst>
        </pc:picChg>
      </pc:sldChg>
      <pc:sldChg chg="new del">
        <pc:chgData name="佳則 長澤" userId="c3ca2f185f4f7c54" providerId="LiveId" clId="{EB566DFC-D444-4065-A9AA-D2303D82A49C}" dt="2023-09-12T06:21:43.731" v="3" actId="47"/>
        <pc:sldMkLst>
          <pc:docMk/>
          <pc:sldMk cId="1479924719" sldId="425"/>
        </pc:sldMkLst>
      </pc:sldChg>
      <pc:sldChg chg="addSp delSp modSp add mod modNotesTx">
        <pc:chgData name="佳則 長澤" userId="c3ca2f185f4f7c54" providerId="LiveId" clId="{EB566DFC-D444-4065-A9AA-D2303D82A49C}" dt="2023-09-12T06:52:17.743" v="1836" actId="1076"/>
        <pc:sldMkLst>
          <pc:docMk/>
          <pc:sldMk cId="3289613887" sldId="426"/>
        </pc:sldMkLst>
        <pc:spChg chg="mod">
          <ac:chgData name="佳則 長澤" userId="c3ca2f185f4f7c54" providerId="LiveId" clId="{EB566DFC-D444-4065-A9AA-D2303D82A49C}" dt="2023-09-12T06:46:53.672" v="1580" actId="20577"/>
          <ac:spMkLst>
            <pc:docMk/>
            <pc:sldMk cId="3289613887" sldId="426"/>
            <ac:spMk id="12" creationId="{5C48EE44-5BFD-D7AF-FDD8-0130628732FA}"/>
          </ac:spMkLst>
        </pc:spChg>
        <pc:grpChg chg="mod">
          <ac:chgData name="佳則 長澤" userId="c3ca2f185f4f7c54" providerId="LiveId" clId="{EB566DFC-D444-4065-A9AA-D2303D82A49C}" dt="2023-09-12T06:47:03.402" v="1582" actId="1076"/>
          <ac:grpSpMkLst>
            <pc:docMk/>
            <pc:sldMk cId="3289613887" sldId="426"/>
            <ac:grpSpMk id="10" creationId="{E15E64F8-97C1-E796-DDA8-B055E27E6712}"/>
          </ac:grpSpMkLst>
        </pc:grpChg>
        <pc:picChg chg="add mod">
          <ac:chgData name="佳則 長澤" userId="c3ca2f185f4f7c54" providerId="LiveId" clId="{EB566DFC-D444-4065-A9AA-D2303D82A49C}" dt="2023-09-12T06:52:17.743" v="1836" actId="1076"/>
          <ac:picMkLst>
            <pc:docMk/>
            <pc:sldMk cId="3289613887" sldId="426"/>
            <ac:picMk id="3" creationId="{40D4708D-96F4-4923-8D2F-390203B5733A}"/>
          </ac:picMkLst>
        </pc:picChg>
        <pc:picChg chg="del">
          <ac:chgData name="佳則 長澤" userId="c3ca2f185f4f7c54" providerId="LiveId" clId="{EB566DFC-D444-4065-A9AA-D2303D82A49C}" dt="2023-09-12T06:45:54.471" v="1554" actId="478"/>
          <ac:picMkLst>
            <pc:docMk/>
            <pc:sldMk cId="3289613887" sldId="426"/>
            <ac:picMk id="7" creationId="{3829C55E-519B-5085-1BB1-8895C3CF4746}"/>
          </ac:picMkLst>
        </pc:picChg>
        <pc:picChg chg="del mod">
          <ac:chgData name="佳則 長澤" userId="c3ca2f185f4f7c54" providerId="LiveId" clId="{EB566DFC-D444-4065-A9AA-D2303D82A49C}" dt="2023-09-12T06:52:13.240" v="1834" actId="478"/>
          <ac:picMkLst>
            <pc:docMk/>
            <pc:sldMk cId="3289613887" sldId="426"/>
            <ac:picMk id="21" creationId="{F8072FB9-8275-242E-E09B-904D5A314C47}"/>
          </ac:picMkLst>
        </pc:picChg>
      </pc:sldChg>
      <pc:sldChg chg="addSp delSp modSp add mod ord modNotesTx">
        <pc:chgData name="佳則 長澤" userId="c3ca2f185f4f7c54" providerId="LiveId" clId="{EB566DFC-D444-4065-A9AA-D2303D82A49C}" dt="2023-09-12T07:27:46.300" v="4370" actId="478"/>
        <pc:sldMkLst>
          <pc:docMk/>
          <pc:sldMk cId="1988604854" sldId="427"/>
        </pc:sldMkLst>
        <pc:spChg chg="add del mod">
          <ac:chgData name="佳則 長澤" userId="c3ca2f185f4f7c54" providerId="LiveId" clId="{EB566DFC-D444-4065-A9AA-D2303D82A49C}" dt="2023-09-12T07:27:46.300" v="4370" actId="478"/>
          <ac:spMkLst>
            <pc:docMk/>
            <pc:sldMk cId="1988604854" sldId="427"/>
            <ac:spMk id="8" creationId="{8088ADE7-3736-C205-61C8-F9D9BED9BA28}"/>
          </ac:spMkLst>
        </pc:spChg>
        <pc:spChg chg="mod">
          <ac:chgData name="佳則 長澤" userId="c3ca2f185f4f7c54" providerId="LiveId" clId="{EB566DFC-D444-4065-A9AA-D2303D82A49C}" dt="2023-09-12T07:25:35.099" v="4306" actId="20577"/>
          <ac:spMkLst>
            <pc:docMk/>
            <pc:sldMk cId="1988604854" sldId="427"/>
            <ac:spMk id="12" creationId="{5C48EE44-5BFD-D7AF-FDD8-0130628732FA}"/>
          </ac:spMkLst>
        </pc:spChg>
        <pc:grpChg chg="mod">
          <ac:chgData name="佳則 長澤" userId="c3ca2f185f4f7c54" providerId="LiveId" clId="{EB566DFC-D444-4065-A9AA-D2303D82A49C}" dt="2023-09-12T06:54:40.451" v="1894" actId="14100"/>
          <ac:grpSpMkLst>
            <pc:docMk/>
            <pc:sldMk cId="1988604854" sldId="427"/>
            <ac:grpSpMk id="10" creationId="{E15E64F8-97C1-E796-DDA8-B055E27E6712}"/>
          </ac:grpSpMkLst>
        </pc:grpChg>
        <pc:picChg chg="del">
          <ac:chgData name="佳則 長澤" userId="c3ca2f185f4f7c54" providerId="LiveId" clId="{EB566DFC-D444-4065-A9AA-D2303D82A49C}" dt="2023-09-12T06:53:05.026" v="1843" actId="478"/>
          <ac:picMkLst>
            <pc:docMk/>
            <pc:sldMk cId="1988604854" sldId="427"/>
            <ac:picMk id="3" creationId="{40D4708D-96F4-4923-8D2F-390203B5733A}"/>
          </ac:picMkLst>
        </pc:picChg>
        <pc:picChg chg="add del mod">
          <ac:chgData name="佳則 長澤" userId="c3ca2f185f4f7c54" providerId="LiveId" clId="{EB566DFC-D444-4065-A9AA-D2303D82A49C}" dt="2023-09-12T07:14:53.217" v="3572" actId="478"/>
          <ac:picMkLst>
            <pc:docMk/>
            <pc:sldMk cId="1988604854" sldId="427"/>
            <ac:picMk id="4" creationId="{57CB5235-1D30-8DA9-4792-71DBD66487C1}"/>
          </ac:picMkLst>
        </pc:picChg>
        <pc:picChg chg="add mod">
          <ac:chgData name="佳則 長澤" userId="c3ca2f185f4f7c54" providerId="LiveId" clId="{EB566DFC-D444-4065-A9AA-D2303D82A49C}" dt="2023-09-12T07:15:08.112" v="3576" actId="1076"/>
          <ac:picMkLst>
            <pc:docMk/>
            <pc:sldMk cId="1988604854" sldId="427"/>
            <ac:picMk id="6" creationId="{FE46F2CB-5C02-1262-B9B8-308E315EDBA2}"/>
          </ac:picMkLst>
        </pc:picChg>
        <pc:picChg chg="add del mod">
          <ac:chgData name="佳則 長澤" userId="c3ca2f185f4f7c54" providerId="LiveId" clId="{EB566DFC-D444-4065-A9AA-D2303D82A49C}" dt="2023-09-12T07:27:40.986" v="4368" actId="478"/>
          <ac:picMkLst>
            <pc:docMk/>
            <pc:sldMk cId="1988604854" sldId="427"/>
            <ac:picMk id="7" creationId="{30C1D04E-5C7E-8296-BB9E-087F9AB2D3ED}"/>
          </ac:picMkLst>
        </pc:picChg>
      </pc:sldChg>
      <pc:sldChg chg="addSp delSp modSp add mod ord modNotesTx">
        <pc:chgData name="佳則 長澤" userId="c3ca2f185f4f7c54" providerId="LiveId" clId="{EB566DFC-D444-4065-A9AA-D2303D82A49C}" dt="2023-09-13T00:13:37.270" v="5406" actId="1036"/>
        <pc:sldMkLst>
          <pc:docMk/>
          <pc:sldMk cId="3189371338" sldId="428"/>
        </pc:sldMkLst>
        <pc:spChg chg="add mod ord">
          <ac:chgData name="佳則 長澤" userId="c3ca2f185f4f7c54" providerId="LiveId" clId="{EB566DFC-D444-4065-A9AA-D2303D82A49C}" dt="2023-09-13T00:11:24.026" v="5379" actId="166"/>
          <ac:spMkLst>
            <pc:docMk/>
            <pc:sldMk cId="3189371338" sldId="428"/>
            <ac:spMk id="5" creationId="{A992FAC2-F228-E58C-F541-632AF7B7AFB8}"/>
          </ac:spMkLst>
        </pc:spChg>
        <pc:spChg chg="add mod ord">
          <ac:chgData name="佳則 長澤" userId="c3ca2f185f4f7c54" providerId="LiveId" clId="{EB566DFC-D444-4065-A9AA-D2303D82A49C}" dt="2023-09-13T00:11:51.697" v="5385" actId="1038"/>
          <ac:spMkLst>
            <pc:docMk/>
            <pc:sldMk cId="3189371338" sldId="428"/>
            <ac:spMk id="6" creationId="{FBAE6713-A530-21D2-8A49-AF4CB0710CC4}"/>
          </ac:spMkLst>
        </pc:spChg>
        <pc:spChg chg="add mod ord">
          <ac:chgData name="佳則 長澤" userId="c3ca2f185f4f7c54" providerId="LiveId" clId="{EB566DFC-D444-4065-A9AA-D2303D82A49C}" dt="2023-09-13T00:11:30.904" v="5380" actId="167"/>
          <ac:spMkLst>
            <pc:docMk/>
            <pc:sldMk cId="3189371338" sldId="428"/>
            <ac:spMk id="8" creationId="{FC4B23F6-E62F-B438-1F6A-84C4A30C03CC}"/>
          </ac:spMkLst>
        </pc:spChg>
        <pc:picChg chg="add mod">
          <ac:chgData name="佳則 長澤" userId="c3ca2f185f4f7c54" providerId="LiveId" clId="{EB566DFC-D444-4065-A9AA-D2303D82A49C}" dt="2023-09-12T07:41:40.485" v="4957" actId="1037"/>
          <ac:picMkLst>
            <pc:docMk/>
            <pc:sldMk cId="3189371338" sldId="428"/>
            <ac:picMk id="2" creationId="{7D7C799E-2E33-F291-CCF5-43D819E7FA0B}"/>
          </ac:picMkLst>
        </pc:picChg>
        <pc:picChg chg="add del mod">
          <ac:chgData name="佳則 長澤" userId="c3ca2f185f4f7c54" providerId="LiveId" clId="{EB566DFC-D444-4065-A9AA-D2303D82A49C}" dt="2023-09-12T07:25:15.240" v="4301"/>
          <ac:picMkLst>
            <pc:docMk/>
            <pc:sldMk cId="3189371338" sldId="428"/>
            <ac:picMk id="3" creationId="{8B31C64E-C04C-E258-F1A2-2ED4C1ABB985}"/>
          </ac:picMkLst>
        </pc:picChg>
        <pc:picChg chg="mod modCrop">
          <ac:chgData name="佳則 長澤" userId="c3ca2f185f4f7c54" providerId="LiveId" clId="{EB566DFC-D444-4065-A9AA-D2303D82A49C}" dt="2023-09-12T07:42:59.178" v="4963" actId="1076"/>
          <ac:picMkLst>
            <pc:docMk/>
            <pc:sldMk cId="3189371338" sldId="428"/>
            <ac:picMk id="4" creationId="{57CB5235-1D30-8DA9-4792-71DBD66487C1}"/>
          </ac:picMkLst>
        </pc:picChg>
        <pc:cxnChg chg="add del">
          <ac:chgData name="佳則 長澤" userId="c3ca2f185f4f7c54" providerId="LiveId" clId="{EB566DFC-D444-4065-A9AA-D2303D82A49C}" dt="2023-09-13T00:10:32.139" v="5373" actId="11529"/>
          <ac:cxnSpMkLst>
            <pc:docMk/>
            <pc:sldMk cId="3189371338" sldId="428"/>
            <ac:cxnSpMk id="7" creationId="{D7A733E7-73B0-2B4C-8702-863010FBF74B}"/>
          </ac:cxnSpMkLst>
        </pc:cxnChg>
        <pc:cxnChg chg="add mod">
          <ac:chgData name="佳則 長澤" userId="c3ca2f185f4f7c54" providerId="LiveId" clId="{EB566DFC-D444-4065-A9AA-D2303D82A49C}" dt="2023-09-13T00:12:41.425" v="5393" actId="1035"/>
          <ac:cxnSpMkLst>
            <pc:docMk/>
            <pc:sldMk cId="3189371338" sldId="428"/>
            <ac:cxnSpMk id="13" creationId="{7BB35442-1558-EA7E-33B6-E64FC9720CF2}"/>
          </ac:cxnSpMkLst>
        </pc:cxnChg>
        <pc:cxnChg chg="add mod">
          <ac:chgData name="佳則 長澤" userId="c3ca2f185f4f7c54" providerId="LiveId" clId="{EB566DFC-D444-4065-A9AA-D2303D82A49C}" dt="2023-09-13T00:12:56.319" v="5398" actId="1037"/>
          <ac:cxnSpMkLst>
            <pc:docMk/>
            <pc:sldMk cId="3189371338" sldId="428"/>
            <ac:cxnSpMk id="14" creationId="{606CCD5F-81A5-0D5A-EDAD-407FB5053010}"/>
          </ac:cxnSpMkLst>
        </pc:cxnChg>
        <pc:cxnChg chg="add mod">
          <ac:chgData name="佳則 長澤" userId="c3ca2f185f4f7c54" providerId="LiveId" clId="{EB566DFC-D444-4065-A9AA-D2303D82A49C}" dt="2023-09-13T00:13:24.726" v="5403" actId="14100"/>
          <ac:cxnSpMkLst>
            <pc:docMk/>
            <pc:sldMk cId="3189371338" sldId="428"/>
            <ac:cxnSpMk id="15" creationId="{64D3932B-3169-C2E9-D8BF-D032FC1A8361}"/>
          </ac:cxnSpMkLst>
        </pc:cxnChg>
        <pc:cxnChg chg="add mod">
          <ac:chgData name="佳則 長澤" userId="c3ca2f185f4f7c54" providerId="LiveId" clId="{EB566DFC-D444-4065-A9AA-D2303D82A49C}" dt="2023-09-13T00:13:37.270" v="5406" actId="1036"/>
          <ac:cxnSpMkLst>
            <pc:docMk/>
            <pc:sldMk cId="3189371338" sldId="428"/>
            <ac:cxnSpMk id="19" creationId="{785B8BC5-4726-26A7-A880-3E185E30B086}"/>
          </ac:cxnSpMkLst>
        </pc:cxnChg>
      </pc:sldChg>
      <pc:sldChg chg="add del">
        <pc:chgData name="佳則 長澤" userId="c3ca2f185f4f7c54" providerId="LiveId" clId="{EB566DFC-D444-4065-A9AA-D2303D82A49C}" dt="2023-09-12T07:22:09.618" v="4269" actId="47"/>
        <pc:sldMkLst>
          <pc:docMk/>
          <pc:sldMk cId="2128958747" sldId="429"/>
        </pc:sldMkLst>
      </pc:sldChg>
      <pc:sldChg chg="addSp delSp modSp add mod modNotesTx">
        <pc:chgData name="佳則 長澤" userId="c3ca2f185f4f7c54" providerId="LiveId" clId="{EB566DFC-D444-4065-A9AA-D2303D82A49C}" dt="2023-09-13T00:51:59.056" v="6700" actId="20577"/>
        <pc:sldMkLst>
          <pc:docMk/>
          <pc:sldMk cId="3764323094" sldId="429"/>
        </pc:sldMkLst>
        <pc:spChg chg="add mod">
          <ac:chgData name="佳則 長澤" userId="c3ca2f185f4f7c54" providerId="LiveId" clId="{EB566DFC-D444-4065-A9AA-D2303D82A49C}" dt="2023-09-12T07:31:21.767" v="4478" actId="1076"/>
          <ac:spMkLst>
            <pc:docMk/>
            <pc:sldMk cId="3764323094" sldId="429"/>
            <ac:spMk id="3" creationId="{89E280ED-1EA8-3C63-C0A7-5FFFED51BE73}"/>
          </ac:spMkLst>
        </pc:spChg>
        <pc:spChg chg="add mod ord">
          <ac:chgData name="佳則 長澤" userId="c3ca2f185f4f7c54" providerId="LiveId" clId="{EB566DFC-D444-4065-A9AA-D2303D82A49C}" dt="2023-09-13T00:14:31.823" v="5419" actId="167"/>
          <ac:spMkLst>
            <pc:docMk/>
            <pc:sldMk cId="3764323094" sldId="429"/>
            <ac:spMk id="4" creationId="{46C48CF1-FA80-9DFC-2B72-EDA991CABD81}"/>
          </ac:spMkLst>
        </pc:spChg>
        <pc:spChg chg="mod">
          <ac:chgData name="佳則 長澤" userId="c3ca2f185f4f7c54" providerId="LiveId" clId="{EB566DFC-D444-4065-A9AA-D2303D82A49C}" dt="2023-09-12T07:41:57.328" v="4958" actId="255"/>
          <ac:spMkLst>
            <pc:docMk/>
            <pc:sldMk cId="3764323094" sldId="429"/>
            <ac:spMk id="5" creationId="{A992FAC2-F228-E58C-F541-632AF7B7AFB8}"/>
          </ac:spMkLst>
        </pc:spChg>
        <pc:spChg chg="add mod">
          <ac:chgData name="佳則 長澤" userId="c3ca2f185f4f7c54" providerId="LiveId" clId="{EB566DFC-D444-4065-A9AA-D2303D82A49C}" dt="2023-09-12T07:42:30.751" v="4961" actId="1076"/>
          <ac:spMkLst>
            <pc:docMk/>
            <pc:sldMk cId="3764323094" sldId="429"/>
            <ac:spMk id="6" creationId="{1E4F529B-6EE2-31F8-FE36-1C438AF3C187}"/>
          </ac:spMkLst>
        </pc:spChg>
        <pc:picChg chg="mod">
          <ac:chgData name="佳則 長澤" userId="c3ca2f185f4f7c54" providerId="LiveId" clId="{EB566DFC-D444-4065-A9AA-D2303D82A49C}" dt="2023-09-12T07:42:06.704" v="4960" actId="1076"/>
          <ac:picMkLst>
            <pc:docMk/>
            <pc:sldMk cId="3764323094" sldId="429"/>
            <ac:picMk id="2" creationId="{7D7C799E-2E33-F291-CCF5-43D819E7FA0B}"/>
          </ac:picMkLst>
        </pc:picChg>
        <pc:picChg chg="del">
          <ac:chgData name="佳則 長澤" userId="c3ca2f185f4f7c54" providerId="LiveId" clId="{EB566DFC-D444-4065-A9AA-D2303D82A49C}" dt="2023-09-12T07:30:00.052" v="4455" actId="478"/>
          <ac:picMkLst>
            <pc:docMk/>
            <pc:sldMk cId="3764323094" sldId="429"/>
            <ac:picMk id="4" creationId="{57CB5235-1D30-8DA9-4792-71DBD66487C1}"/>
          </ac:picMkLst>
        </pc:picChg>
      </pc:sldChg>
      <pc:sldChg chg="add modNotesTx">
        <pc:chgData name="佳則 長澤" userId="c3ca2f185f4f7c54" providerId="LiveId" clId="{EB566DFC-D444-4065-A9AA-D2303D82A49C}" dt="2023-09-12T07:46:30.712" v="5233" actId="20577"/>
        <pc:sldMkLst>
          <pc:docMk/>
          <pc:sldMk cId="553335570" sldId="430"/>
        </pc:sldMkLst>
      </pc:sldChg>
      <pc:sldMasterChg chg="delSldLayout">
        <pc:chgData name="佳則 長澤" userId="c3ca2f185f4f7c54" providerId="LiveId" clId="{EB566DFC-D444-4065-A9AA-D2303D82A49C}" dt="2023-09-12T07:47:01.699" v="5249" actId="47"/>
        <pc:sldMasterMkLst>
          <pc:docMk/>
          <pc:sldMasterMk cId="1137679161" sldId="2147483662"/>
        </pc:sldMasterMkLst>
        <pc:sldLayoutChg chg="del">
          <pc:chgData name="佳則 長澤" userId="c3ca2f185f4f7c54" providerId="LiveId" clId="{EB566DFC-D444-4065-A9AA-D2303D82A49C}" dt="2023-09-12T07:47:01.699" v="5249" actId="47"/>
          <pc:sldLayoutMkLst>
            <pc:docMk/>
            <pc:sldMasterMk cId="1137679161" sldId="2147483662"/>
            <pc:sldLayoutMk cId="1594313838" sldId="2147483694"/>
          </pc:sldLayoutMkLst>
        </pc:sldLayoutChg>
      </pc:sldMasterChg>
    </pc:docChg>
  </pc:docChgLst>
  <pc:docChgLst>
    <pc:chgData name="佳則 長澤" userId="c3ca2f185f4f7c54" providerId="LiveId" clId="{F4B1055E-11F1-4C54-B40A-DBAF8CD5448D}"/>
    <pc:docChg chg="modSld">
      <pc:chgData name="佳則 長澤" userId="c3ca2f185f4f7c54" providerId="LiveId" clId="{F4B1055E-11F1-4C54-B40A-DBAF8CD5448D}" dt="2023-11-24T03:41:32.502" v="12" actId="20577"/>
      <pc:docMkLst>
        <pc:docMk/>
      </pc:docMkLst>
      <pc:sldChg chg="modSp mod">
        <pc:chgData name="佳則 長澤" userId="c3ca2f185f4f7c54" providerId="LiveId" clId="{F4B1055E-11F1-4C54-B40A-DBAF8CD5448D}" dt="2023-11-24T03:41:32.502" v="12" actId="20577"/>
        <pc:sldMkLst>
          <pc:docMk/>
          <pc:sldMk cId="3538668030" sldId="420"/>
        </pc:sldMkLst>
        <pc:spChg chg="mod">
          <ac:chgData name="佳則 長澤" userId="c3ca2f185f4f7c54" providerId="LiveId" clId="{F4B1055E-11F1-4C54-B40A-DBAF8CD5448D}" dt="2023-11-24T03:41:32.502" v="12" actId="20577"/>
          <ac:spMkLst>
            <pc:docMk/>
            <pc:sldMk cId="3538668030" sldId="420"/>
            <ac:spMk id="2" creationId="{AF676E99-6A5E-2B42-AB4E-B087BF22CB74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>
            <a:extLst>
              <a:ext uri="{FF2B5EF4-FFF2-40B4-BE49-F238E27FC236}">
                <a16:creationId xmlns:a16="http://schemas.microsoft.com/office/drawing/2014/main" id="{3BCE5C8A-4DC2-2545-BFB7-1AFB2ADA1A9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2" y="0"/>
            <a:ext cx="2919413" cy="495300"/>
          </a:xfrm>
          <a:prstGeom prst="rect">
            <a:avLst/>
          </a:prstGeom>
        </p:spPr>
        <p:txBody>
          <a:bodyPr vert="horz" lIns="91427" tIns="45714" rIns="91427" bIns="45714" rtlCol="0"/>
          <a:lstStyle>
            <a:lvl1pPr algn="l">
              <a:defRPr sz="1200"/>
            </a:lvl1pPr>
          </a:lstStyle>
          <a:p>
            <a:endParaRPr kumimoji="1" lang="ja-JP" altLang="en-US" dirty="0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F9602A01-4B6D-C440-BE30-5AB51C9AD284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2" y="9371014"/>
            <a:ext cx="2919413" cy="495300"/>
          </a:xfrm>
          <a:prstGeom prst="rect">
            <a:avLst/>
          </a:prstGeom>
        </p:spPr>
        <p:txBody>
          <a:bodyPr vert="horz" lIns="91427" tIns="45714" rIns="91427" bIns="45714" rtlCol="0" anchor="b"/>
          <a:lstStyle>
            <a:lvl1pPr algn="l">
              <a:defRPr sz="1200"/>
            </a:lvl1pPr>
          </a:lstStyle>
          <a:p>
            <a:r>
              <a:rPr kumimoji="1" lang="en-US" altLang="ja-JP" dirty="0"/>
              <a:t>©</a:t>
            </a:r>
            <a:r>
              <a:rPr kumimoji="1" lang="ja-JP" altLang="en-US" dirty="0"/>
              <a:t>株式会社</a:t>
            </a:r>
            <a:r>
              <a:rPr kumimoji="1" lang="en-US" altLang="ja-JP" dirty="0"/>
              <a:t>NOLTY</a:t>
            </a:r>
            <a:r>
              <a:rPr kumimoji="1" lang="ja-JP" altLang="en-US" dirty="0"/>
              <a:t>プランナーズ</a:t>
            </a:r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BCF0C052-169F-4F46-BBE6-3CF44B80763E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14763" y="9371014"/>
            <a:ext cx="2919412" cy="495300"/>
          </a:xfrm>
          <a:prstGeom prst="rect">
            <a:avLst/>
          </a:prstGeom>
        </p:spPr>
        <p:txBody>
          <a:bodyPr vert="horz" lIns="91427" tIns="45714" rIns="91427" bIns="45714" rtlCol="0" anchor="b"/>
          <a:lstStyle>
            <a:lvl1pPr algn="r">
              <a:defRPr sz="1200"/>
            </a:lvl1pPr>
          </a:lstStyle>
          <a:p>
            <a:fld id="{7EBD990D-53B8-8A4A-BDE8-F97A70ACB023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6" name="日付プレースホルダー 5">
            <a:extLst>
              <a:ext uri="{FF2B5EF4-FFF2-40B4-BE49-F238E27FC236}">
                <a16:creationId xmlns:a16="http://schemas.microsoft.com/office/drawing/2014/main" id="{918208F8-E5A2-9CF7-297D-11F6FDA4AC2B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14763" y="0"/>
            <a:ext cx="2919412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C5598C8-F83F-4E77-A983-C8868B1B800B}" type="datetimeFigureOut">
              <a:rPr kumimoji="1" lang="ja-JP" altLang="en-US" smtClean="0"/>
              <a:t>2024/8/5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9151384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2919413" cy="495300"/>
          </a:xfrm>
          <a:prstGeom prst="rect">
            <a:avLst/>
          </a:prstGeom>
        </p:spPr>
        <p:txBody>
          <a:bodyPr vert="horz" lIns="91427" tIns="45714" rIns="91427" bIns="45714" rtlCol="0"/>
          <a:lstStyle>
            <a:lvl1pPr algn="l">
              <a:defRPr sz="1200"/>
            </a:lvl1pPr>
          </a:lstStyle>
          <a:p>
            <a:endParaRPr kumimoji="1" lang="ja-JP" altLang="en-US" dirty="0"/>
          </a:p>
        </p:txBody>
      </p:sp>
      <p:sp>
        <p:nvSpPr>
          <p:cNvPr id="8" name="スライド イメージ プレースホルダー 7">
            <a:extLst>
              <a:ext uri="{FF2B5EF4-FFF2-40B4-BE49-F238E27FC236}">
                <a16:creationId xmlns:a16="http://schemas.microsoft.com/office/drawing/2014/main" id="{21E09C96-210F-469B-88D2-23E2D2803DD6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47762" y="1233488"/>
            <a:ext cx="4440237" cy="3328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9" name="フッター プレースホルダー 8">
            <a:extLst>
              <a:ext uri="{FF2B5EF4-FFF2-40B4-BE49-F238E27FC236}">
                <a16:creationId xmlns:a16="http://schemas.microsoft.com/office/drawing/2014/main" id="{D5A261A7-7EC2-48B1-A227-EC64420831D2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1908175" y="9371013"/>
            <a:ext cx="2919412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1200"/>
            </a:lvl1pPr>
          </a:lstStyle>
          <a:p>
            <a:r>
              <a:rPr lang="en-US" altLang="ja-JP"/>
              <a:t>©</a:t>
            </a:r>
            <a:r>
              <a:rPr lang="ja-JP" altLang="en-US"/>
              <a:t>株式会社</a:t>
            </a:r>
            <a:r>
              <a:rPr lang="en-US" altLang="ja-JP"/>
              <a:t>NOLTY</a:t>
            </a:r>
            <a:r>
              <a:rPr lang="ja-JP" altLang="en-US"/>
              <a:t>プランナーズ</a:t>
            </a:r>
            <a:endParaRPr lang="ja-JP" altLang="en-US" dirty="0"/>
          </a:p>
        </p:txBody>
      </p:sp>
      <p:sp>
        <p:nvSpPr>
          <p:cNvPr id="10" name="ノート プレースホルダー 9">
            <a:extLst>
              <a:ext uri="{FF2B5EF4-FFF2-40B4-BE49-F238E27FC236}">
                <a16:creationId xmlns:a16="http://schemas.microsoft.com/office/drawing/2014/main" id="{9FA6C539-40D7-48A8-AEE8-A185FF62A2E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73100" y="4748213"/>
            <a:ext cx="5389563" cy="3884612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dirty="0"/>
              <a:t>マスター テキストの書式設定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</a:p>
          <a:p>
            <a:pPr lvl="4"/>
            <a:r>
              <a:rPr kumimoji="1" lang="ja-JP" altLang="en-US" dirty="0"/>
              <a:t>第 </a:t>
            </a:r>
            <a:r>
              <a:rPr kumimoji="1" lang="en-US" altLang="ja-JP" dirty="0"/>
              <a:t>5 </a:t>
            </a:r>
            <a:r>
              <a:rPr kumimoji="1" lang="ja-JP" altLang="en-US" dirty="0"/>
              <a:t>レベル</a:t>
            </a:r>
          </a:p>
        </p:txBody>
      </p:sp>
      <p:sp>
        <p:nvSpPr>
          <p:cNvPr id="11" name="スライド番号プレースホルダー 10">
            <a:extLst>
              <a:ext uri="{FF2B5EF4-FFF2-40B4-BE49-F238E27FC236}">
                <a16:creationId xmlns:a16="http://schemas.microsoft.com/office/drawing/2014/main" id="{925DD507-8143-482D-9C2B-A34EACE064D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14763" y="9371013"/>
            <a:ext cx="2919412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0412DC-2F47-40F7-9DC3-6594EA5FFF94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12" name="日付プレースホルダー 11">
            <a:extLst>
              <a:ext uri="{FF2B5EF4-FFF2-40B4-BE49-F238E27FC236}">
                <a16:creationId xmlns:a16="http://schemas.microsoft.com/office/drawing/2014/main" id="{6DB42E6E-C88A-4E98-8B7F-C1B276BC47C7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14763" y="0"/>
            <a:ext cx="2919412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B0EBB85-C4ED-43E6-9938-6363206EF692}" type="datetimeFigureOut">
              <a:rPr kumimoji="1" lang="ja-JP" altLang="en-US" smtClean="0"/>
              <a:t>2024/8/5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72969799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marL="0" algn="l" defTabSz="914400" rtl="0" eaLnBrk="1" latinLnBrk="0" hangingPunct="1">
      <a:defRPr kumimoji="1" sz="11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1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1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1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1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1147763" y="1233488"/>
            <a:ext cx="4440237" cy="3328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ja-JP" dirty="0"/>
          </a:p>
          <a:p>
            <a:endParaRPr kumimoji="1" lang="en-US" altLang="ja-JP" dirty="0"/>
          </a:p>
          <a:p>
            <a:endParaRPr kumimoji="1" lang="ja-JP" altLang="en-US" dirty="0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10412DC-2F47-40F7-9DC3-6594EA5FFF94}" type="slidenum">
              <a:rPr kumimoji="1" lang="ja-JP" altLang="en-US" smtClean="0"/>
              <a:t>1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F280DF8C-5446-495B-CDAA-0D4A83EBB4FE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 altLang="ja-JP"/>
              <a:t>©</a:t>
            </a:r>
            <a:r>
              <a:rPr lang="ja-JP" altLang="en-US"/>
              <a:t>株式会社</a:t>
            </a:r>
            <a:r>
              <a:rPr lang="en-US" altLang="ja-JP"/>
              <a:t>NOLTY</a:t>
            </a:r>
            <a:r>
              <a:rPr lang="ja-JP" altLang="en-US"/>
              <a:t>プランナーズ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531632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1147763" y="1233488"/>
            <a:ext cx="4440237" cy="3328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rtl="0"/>
            <a:r>
              <a:rPr lang="ja-JP" altLang="en-US" sz="1100" dirty="0">
                <a:latin typeface="+mn-ea"/>
              </a:rPr>
              <a:t>本日の授業の内容はこのとおりです。</a:t>
            </a:r>
          </a:p>
          <a:p>
            <a:endParaRPr kumimoji="1" lang="ja-JP" altLang="en-US" dirty="0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BD4E89-9262-7A43-8FA9-435606E1FA0C}" type="slidenum">
              <a:rPr kumimoji="1" lang="ja-JP" altLang="en-US" smtClean="0"/>
              <a:t>2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67194F95-F68E-EC27-589C-16637E10F52F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 altLang="ja-JP"/>
              <a:t>©</a:t>
            </a:r>
            <a:r>
              <a:rPr lang="ja-JP" altLang="en-US"/>
              <a:t>株式会社</a:t>
            </a:r>
            <a:r>
              <a:rPr lang="en-US" altLang="ja-JP"/>
              <a:t>NOLTY</a:t>
            </a:r>
            <a:r>
              <a:rPr lang="ja-JP" altLang="en-US"/>
              <a:t>プランナーズ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6542733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1147763" y="1233488"/>
            <a:ext cx="4440237" cy="3328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dirty="0"/>
              <a:t>調べたことを、ペアで発表をしてもらいます。</a:t>
            </a:r>
            <a:endParaRPr kumimoji="1" lang="en-US" altLang="ja-JP" dirty="0"/>
          </a:p>
          <a:p>
            <a:r>
              <a:rPr kumimoji="1" lang="ja-JP" altLang="en-US" dirty="0"/>
              <a:t>１人２分間発表をして、その後２分間、聞き手と話し手で質疑応答を続けてください。</a:t>
            </a:r>
            <a:endParaRPr kumimoji="1" lang="en-US" altLang="ja-JP" dirty="0"/>
          </a:p>
          <a:p>
            <a:r>
              <a:rPr kumimoji="1" lang="ja-JP" altLang="en-US" dirty="0"/>
              <a:t>探究活動をする上で、この聞き手の質問は非常に重要です。どんなことでもいいので質問をし続けてください。</a:t>
            </a:r>
            <a:endParaRPr kumimoji="1" lang="en-US" altLang="ja-JP" dirty="0"/>
          </a:p>
          <a:p>
            <a:r>
              <a:rPr kumimoji="1" lang="ja-JP" altLang="en-US" dirty="0"/>
              <a:t>聞き手の質問によって、話し手の探究活動の質は向上していきます。</a:t>
            </a:r>
            <a:endParaRPr kumimoji="1" lang="en-US" altLang="ja-JP" dirty="0"/>
          </a:p>
          <a:p>
            <a:r>
              <a:rPr kumimoji="1" lang="ja-JP" altLang="en-US" dirty="0"/>
              <a:t>それではじゃんけんをしてください。</a:t>
            </a:r>
            <a:endParaRPr kumimoji="1" lang="en-US" altLang="ja-JP" dirty="0"/>
          </a:p>
          <a:p>
            <a:r>
              <a:rPr kumimoji="1" lang="ja-JP" altLang="en-US" dirty="0"/>
              <a:t>勝った方が最初の話し手で、２分間発表をして、３分間質問に対して答えてください。</a:t>
            </a:r>
            <a:endParaRPr kumimoji="1" lang="en-US" altLang="ja-JP" dirty="0"/>
          </a:p>
          <a:p>
            <a:r>
              <a:rPr kumimoji="1" lang="ja-JP" altLang="en-US" dirty="0"/>
              <a:t>合計で５分たったら、今度は最初聞き手であった人が話し手になります。</a:t>
            </a:r>
            <a:endParaRPr kumimoji="1" lang="en-US" altLang="ja-JP" dirty="0"/>
          </a:p>
          <a:p>
            <a:r>
              <a:rPr kumimoji="1" lang="ja-JP" altLang="en-US" dirty="0"/>
              <a:t>また、ペアでの発表後に、ランダムで当たった２名の生徒にクラス全体に向けて発表してもらいます。</a:t>
            </a:r>
            <a:endParaRPr kumimoji="1" lang="en-US" altLang="ja-JP" dirty="0"/>
          </a:p>
          <a:p>
            <a:r>
              <a:rPr kumimoji="1" lang="ja-JP" altLang="en-US" dirty="0"/>
              <a:t>それではペアでの発表を始めていきますので準備をしてください。</a:t>
            </a:r>
            <a:endParaRPr kumimoji="1" lang="en-US" altLang="ja-JP" dirty="0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BD4E89-9262-7A43-8FA9-435606E1FA0C}" type="slidenum">
              <a:rPr kumimoji="1" lang="ja-JP" altLang="en-US" smtClean="0"/>
              <a:t>3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577BB5DD-5634-B139-923B-A061279FCCEB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 altLang="ja-JP"/>
              <a:t>©</a:t>
            </a:r>
            <a:r>
              <a:rPr lang="ja-JP" altLang="en-US"/>
              <a:t>株式会社</a:t>
            </a:r>
            <a:r>
              <a:rPr lang="en-US" altLang="ja-JP"/>
              <a:t>NOLTY</a:t>
            </a:r>
            <a:r>
              <a:rPr lang="ja-JP" altLang="en-US"/>
              <a:t>プランナーズ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91508390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1147763" y="1233488"/>
            <a:ext cx="4440237" cy="3328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dirty="0"/>
              <a:t>それではランダムであたった２名の人に発表をしてもらいましょう。</a:t>
            </a:r>
            <a:endParaRPr kumimoji="1" lang="en-US" altLang="ja-JP" dirty="0"/>
          </a:p>
          <a:p>
            <a:r>
              <a:rPr kumimoji="1" lang="ja-JP" altLang="en-US" dirty="0"/>
              <a:t>〇〇さん宜しくお願い致します。</a:t>
            </a:r>
            <a:endParaRPr kumimoji="1" lang="en-US" altLang="ja-JP" dirty="0"/>
          </a:p>
          <a:p>
            <a:r>
              <a:rPr kumimoji="1" lang="ja-JP" altLang="en-US" dirty="0"/>
              <a:t>ありがとうございました。</a:t>
            </a:r>
            <a:endParaRPr kumimoji="1" lang="en-US" altLang="ja-JP" dirty="0"/>
          </a:p>
          <a:p>
            <a:r>
              <a:rPr kumimoji="1" lang="ja-JP" altLang="en-US" dirty="0"/>
              <a:t>続いて〇〇さん宜しくお願い致します。</a:t>
            </a:r>
            <a:endParaRPr kumimoji="1" lang="en-US" altLang="ja-JP" dirty="0"/>
          </a:p>
          <a:p>
            <a:endParaRPr kumimoji="1" lang="en-US" altLang="ja-JP" dirty="0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BD4E89-9262-7A43-8FA9-435606E1FA0C}" type="slidenum">
              <a:rPr kumimoji="1" lang="ja-JP" altLang="en-US" smtClean="0"/>
              <a:t>4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6E2E7A5E-31BF-5F99-C222-5EE1D1A115A1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 altLang="ja-JP"/>
              <a:t>©</a:t>
            </a:r>
            <a:r>
              <a:rPr lang="ja-JP" altLang="en-US"/>
              <a:t>株式会社</a:t>
            </a:r>
            <a:r>
              <a:rPr lang="en-US" altLang="ja-JP"/>
              <a:t>NOLTY</a:t>
            </a:r>
            <a:r>
              <a:rPr lang="ja-JP" altLang="en-US"/>
              <a:t>プランナーズ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46365463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1147763" y="1233488"/>
            <a:ext cx="4440237" cy="3328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dirty="0"/>
              <a:t>５ページから１０ページでは、皆さんが興味ある就職先について調べてもらいます。</a:t>
            </a:r>
            <a:endParaRPr kumimoji="1" lang="en-US" altLang="ja-JP" dirty="0"/>
          </a:p>
          <a:p>
            <a:r>
              <a:rPr kumimoji="1" lang="ja-JP" altLang="en-US" dirty="0"/>
              <a:t>調べる項目は、スライドに書かれているものです。</a:t>
            </a:r>
            <a:endParaRPr kumimoji="1" lang="en-US" altLang="ja-JP" dirty="0"/>
          </a:p>
          <a:p>
            <a:r>
              <a:rPr kumimoji="1" lang="ja-JP" altLang="en-US" dirty="0"/>
              <a:t>基本的には企業のホームページに行けば、これらの情報は書いてありますので、ホームページを見るようにしてください。</a:t>
            </a:r>
            <a:endParaRPr kumimoji="1" lang="en-US" altLang="ja-JP" dirty="0"/>
          </a:p>
          <a:p>
            <a:r>
              <a:rPr kumimoji="1" lang="ja-JP" altLang="en-US" dirty="0"/>
              <a:t>「企業の５年後を予想」については、皆さんが想像力を働かせて記入するようにしてください。</a:t>
            </a:r>
            <a:endParaRPr kumimoji="1" lang="en-US" altLang="ja-JP" dirty="0"/>
          </a:p>
          <a:p>
            <a:r>
              <a:rPr kumimoji="1" lang="ja-JP" altLang="en-US" dirty="0"/>
              <a:t>また、６、８、１０ページは企業にインタビューできる時のみ使えるものです。</a:t>
            </a:r>
            <a:endParaRPr kumimoji="1" lang="en-US" altLang="ja-JP" dirty="0"/>
          </a:p>
          <a:p>
            <a:r>
              <a:rPr kumimoji="1" lang="ja-JP" altLang="en-US" dirty="0"/>
              <a:t>インタビューできない場合は飛ばしてください。</a:t>
            </a:r>
            <a:endParaRPr kumimoji="1" lang="en-US" altLang="ja-JP" dirty="0"/>
          </a:p>
          <a:p>
            <a:r>
              <a:rPr kumimoji="1" lang="ja-JP" altLang="en-US" dirty="0"/>
              <a:t>就職先は最低二つは調べるようにしてください。</a:t>
            </a:r>
            <a:endParaRPr kumimoji="1" lang="en-US" altLang="ja-JP" dirty="0"/>
          </a:p>
          <a:p>
            <a:r>
              <a:rPr kumimoji="1" lang="ja-JP" altLang="en-US" dirty="0"/>
              <a:t>それでは２５分間調べてください。</a:t>
            </a:r>
            <a:endParaRPr kumimoji="1" lang="en-US" altLang="ja-JP" dirty="0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BD4E89-9262-7A43-8FA9-435606E1FA0C}" type="slidenum">
              <a:rPr kumimoji="1" lang="ja-JP" altLang="en-US" smtClean="0"/>
              <a:t>5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FC021BDF-DFC1-E948-624E-173C9E509906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 altLang="ja-JP"/>
              <a:t>©</a:t>
            </a:r>
            <a:r>
              <a:rPr lang="ja-JP" altLang="en-US"/>
              <a:t>株式会社</a:t>
            </a:r>
            <a:r>
              <a:rPr lang="en-US" altLang="ja-JP"/>
              <a:t>NOLTY</a:t>
            </a:r>
            <a:r>
              <a:rPr lang="ja-JP" altLang="en-US"/>
              <a:t>プランナーズ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4954011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1147763" y="1233488"/>
            <a:ext cx="4440237" cy="3328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dirty="0"/>
              <a:t>次回の授業では、調べたものを発表した後に、</a:t>
            </a:r>
            <a:endParaRPr kumimoji="1" lang="en-US" altLang="ja-JP" dirty="0"/>
          </a:p>
          <a:p>
            <a:r>
              <a:rPr kumimoji="1" lang="ja-JP" altLang="en-US" dirty="0"/>
              <a:t>文献で情報収集して要約をします。</a:t>
            </a:r>
            <a:endParaRPr kumimoji="1" lang="en-US" altLang="ja-JP" dirty="0"/>
          </a:p>
          <a:p>
            <a:r>
              <a:rPr kumimoji="1" lang="ja-JP" altLang="en-US" dirty="0"/>
              <a:t>将来働いてみたい企業、業界、業種に関する本や論文をウェブページで調べていきます。</a:t>
            </a:r>
            <a:endParaRPr kumimoji="1" lang="en-US" altLang="ja-JP" dirty="0"/>
          </a:p>
          <a:p>
            <a:r>
              <a:rPr kumimoji="1" lang="ja-JP" altLang="en-US" dirty="0"/>
              <a:t>本を用意する場合は、図書館で借りるまたは本屋さんで購入して</a:t>
            </a:r>
            <a:endParaRPr kumimoji="1" lang="en-US" altLang="ja-JP" dirty="0"/>
          </a:p>
          <a:p>
            <a:r>
              <a:rPr kumimoji="1" lang="ja-JP" altLang="en-US" dirty="0"/>
              <a:t>次回の授業で持ってきてください。</a:t>
            </a:r>
            <a:endParaRPr kumimoji="1" lang="en-US" altLang="ja-JP" dirty="0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BD4E89-9262-7A43-8FA9-435606E1FA0C}" type="slidenum">
              <a:rPr kumimoji="1" lang="ja-JP" altLang="en-US" smtClean="0"/>
              <a:t>6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8FB751CA-BC84-4C43-CD5F-ABFE088BB31E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 altLang="ja-JP"/>
              <a:t>©</a:t>
            </a:r>
            <a:r>
              <a:rPr lang="ja-JP" altLang="en-US"/>
              <a:t>株式会社</a:t>
            </a:r>
            <a:r>
              <a:rPr lang="en-US" altLang="ja-JP"/>
              <a:t>NOLTY</a:t>
            </a:r>
            <a:r>
              <a:rPr lang="ja-JP" altLang="en-US"/>
              <a:t>プランナーズ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4463978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スライド番号プレースホルダー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10412DC-2F47-40F7-9DC3-6594EA5FFF94}" type="slidenum">
              <a:rPr lang="ja-JP" altLang="en-US" smtClean="0"/>
              <a:pPr/>
              <a:t>7</a:t>
            </a:fld>
            <a:endParaRPr lang="ja-JP" altLang="en-US"/>
          </a:p>
        </p:txBody>
      </p:sp>
      <p:sp>
        <p:nvSpPr>
          <p:cNvPr id="7" name="スライド イメージ プレースホルダー 6">
            <a:extLst>
              <a:ext uri="{FF2B5EF4-FFF2-40B4-BE49-F238E27FC236}">
                <a16:creationId xmlns:a16="http://schemas.microsoft.com/office/drawing/2014/main" id="{B89013E6-BBC7-523E-54D7-BAD495C84C6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8" name="ノート プレースホルダー 7">
            <a:extLst>
              <a:ext uri="{FF2B5EF4-FFF2-40B4-BE49-F238E27FC236}">
                <a16:creationId xmlns:a16="http://schemas.microsoft.com/office/drawing/2014/main" id="{96ECA0FD-344A-60EC-448A-8F3215AE154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フッター プレースホルダー 8">
            <a:extLst>
              <a:ext uri="{FF2B5EF4-FFF2-40B4-BE49-F238E27FC236}">
                <a16:creationId xmlns:a16="http://schemas.microsoft.com/office/drawing/2014/main" id="{F345A24E-985D-4867-7F59-B2D77EF29B07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 altLang="ja-JP"/>
              <a:t>©</a:t>
            </a:r>
            <a:r>
              <a:rPr lang="ja-JP" altLang="en-US"/>
              <a:t>株式会社</a:t>
            </a:r>
            <a:r>
              <a:rPr lang="en-US" altLang="ja-JP"/>
              <a:t>NOLTY</a:t>
            </a:r>
            <a:r>
              <a:rPr lang="ja-JP" altLang="en-US"/>
              <a:t>プランナーズ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7878475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2BC6E62-7507-7347-80B4-EA40447DD1D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90CC477E-C9F3-6449-9FCB-3441CAA9D25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E405C99F-A1F0-F944-ADF3-ABB0CD09F3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038BB-09D7-894A-801A-2EA92AB99C73}" type="datetimeFigureOut">
              <a:rPr kumimoji="1" lang="ja-JP" altLang="en-US" smtClean="0"/>
              <a:t>2024/8/5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7A0F330C-1DEE-8C42-94D0-194BBF4A13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87F0BE02-B483-8D46-8812-A480DA6598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B95B39-409A-3640-9126-A0F0D6F2CB0B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pic>
        <p:nvPicPr>
          <p:cNvPr id="8" name="図 7" descr="グラフィカル ユーザー インターフェイス が含まれている画像&#10;&#10;自動的に生成された説明">
            <a:extLst>
              <a:ext uri="{FF2B5EF4-FFF2-40B4-BE49-F238E27FC236}">
                <a16:creationId xmlns:a16="http://schemas.microsoft.com/office/drawing/2014/main" id="{7135EF85-D0D2-974F-AB6C-458A888231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" y="0"/>
            <a:ext cx="9142414" cy="6858000"/>
          </a:xfrm>
          <a:prstGeom prst="rect">
            <a:avLst/>
          </a:prstGeom>
        </p:spPr>
      </p:pic>
      <p:sp>
        <p:nvSpPr>
          <p:cNvPr id="9" name="サブタイトル 2">
            <a:extLst>
              <a:ext uri="{FF2B5EF4-FFF2-40B4-BE49-F238E27FC236}">
                <a16:creationId xmlns:a16="http://schemas.microsoft.com/office/drawing/2014/main" id="{6F3BA8AE-2DE2-5548-A444-C4B4087D3A15}"/>
              </a:ext>
            </a:extLst>
          </p:cNvPr>
          <p:cNvSpPr txBox="1">
            <a:spLocks/>
          </p:cNvSpPr>
          <p:nvPr userDrawn="1"/>
        </p:nvSpPr>
        <p:spPr>
          <a:xfrm>
            <a:off x="6275560" y="6580443"/>
            <a:ext cx="2616920" cy="16090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4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©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株式会社</a:t>
            </a: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NOLTY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プランナーズ</a:t>
            </a:r>
          </a:p>
        </p:txBody>
      </p:sp>
    </p:spTree>
    <p:extLst>
      <p:ext uri="{BB962C8B-B14F-4D97-AF65-F5344CB8AC3E}">
        <p14:creationId xmlns:p14="http://schemas.microsoft.com/office/powerpoint/2010/main" val="16754676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背景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 descr="グラフ&#10;&#10;中程度の精度で自動的に生成された説明">
            <a:extLst>
              <a:ext uri="{FF2B5EF4-FFF2-40B4-BE49-F238E27FC236}">
                <a16:creationId xmlns:a16="http://schemas.microsoft.com/office/drawing/2014/main" id="{3F99E986-D886-294A-8104-49F8D82520B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58" t="24357" r="10062" b="20908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8E8D6A06-FB3C-2D41-B39D-7F976208750C}"/>
              </a:ext>
            </a:extLst>
          </p:cNvPr>
          <p:cNvSpPr/>
          <p:nvPr userDrawn="1"/>
        </p:nvSpPr>
        <p:spPr>
          <a:xfrm>
            <a:off x="0" y="512676"/>
            <a:ext cx="9144000" cy="58326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/>
          </a:p>
        </p:txBody>
      </p:sp>
      <p:sp>
        <p:nvSpPr>
          <p:cNvPr id="2" name="サブタイトル 2">
            <a:extLst>
              <a:ext uri="{FF2B5EF4-FFF2-40B4-BE49-F238E27FC236}">
                <a16:creationId xmlns:a16="http://schemas.microsoft.com/office/drawing/2014/main" id="{4C73D78F-D60B-CD08-1D51-18823405C0FE}"/>
              </a:ext>
            </a:extLst>
          </p:cNvPr>
          <p:cNvSpPr txBox="1">
            <a:spLocks/>
          </p:cNvSpPr>
          <p:nvPr userDrawn="1"/>
        </p:nvSpPr>
        <p:spPr>
          <a:xfrm>
            <a:off x="6275560" y="6580443"/>
            <a:ext cx="2616920" cy="16090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4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©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株式会社</a:t>
            </a: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NOLTY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プランナーズ</a:t>
            </a:r>
          </a:p>
        </p:txBody>
      </p:sp>
    </p:spTree>
    <p:extLst>
      <p:ext uri="{BB962C8B-B14F-4D97-AF65-F5344CB8AC3E}">
        <p14:creationId xmlns:p14="http://schemas.microsoft.com/office/powerpoint/2010/main" val="25686693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背景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>
            <a:extLst>
              <a:ext uri="{FF2B5EF4-FFF2-40B4-BE49-F238E27FC236}">
                <a16:creationId xmlns:a16="http://schemas.microsoft.com/office/drawing/2014/main" id="{1D19D348-DCBE-F443-BD0E-F542206333D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62" t="11320" r="12103" b="1600"/>
          <a:stretch/>
        </p:blipFill>
        <p:spPr>
          <a:xfrm>
            <a:off x="1" y="0"/>
            <a:ext cx="9144000" cy="6858000"/>
          </a:xfrm>
          <a:prstGeom prst="rect">
            <a:avLst/>
          </a:prstGeom>
        </p:spPr>
      </p:pic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31EBACC9-1561-BC48-BDFB-C34C31162E20}"/>
              </a:ext>
            </a:extLst>
          </p:cNvPr>
          <p:cNvSpPr/>
          <p:nvPr userDrawn="1"/>
        </p:nvSpPr>
        <p:spPr>
          <a:xfrm>
            <a:off x="0" y="512676"/>
            <a:ext cx="9144000" cy="58326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/>
          </a:p>
        </p:txBody>
      </p:sp>
      <p:sp>
        <p:nvSpPr>
          <p:cNvPr id="2" name="サブタイトル 2">
            <a:extLst>
              <a:ext uri="{FF2B5EF4-FFF2-40B4-BE49-F238E27FC236}">
                <a16:creationId xmlns:a16="http://schemas.microsoft.com/office/drawing/2014/main" id="{9D8A77C2-86FB-4DDF-4D7E-D03996173E13}"/>
              </a:ext>
            </a:extLst>
          </p:cNvPr>
          <p:cNvSpPr txBox="1">
            <a:spLocks/>
          </p:cNvSpPr>
          <p:nvPr userDrawn="1"/>
        </p:nvSpPr>
        <p:spPr>
          <a:xfrm>
            <a:off x="6275560" y="6580443"/>
            <a:ext cx="2616920" cy="16090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4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©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株式会社</a:t>
            </a: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NOLTY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プランナーズ</a:t>
            </a:r>
          </a:p>
        </p:txBody>
      </p:sp>
    </p:spTree>
    <p:extLst>
      <p:ext uri="{BB962C8B-B14F-4D97-AF65-F5344CB8AC3E}">
        <p14:creationId xmlns:p14="http://schemas.microsoft.com/office/powerpoint/2010/main" val="171124747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背景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図 8">
            <a:extLst>
              <a:ext uri="{FF2B5EF4-FFF2-40B4-BE49-F238E27FC236}">
                <a16:creationId xmlns:a16="http://schemas.microsoft.com/office/drawing/2014/main" id="{241D6678-01E3-4D40-B1CB-B5C611990C7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85" t="9204" r="2637" b="9956"/>
          <a:stretch/>
        </p:blipFill>
        <p:spPr>
          <a:xfrm>
            <a:off x="0" y="1"/>
            <a:ext cx="9144000" cy="6858000"/>
          </a:xfrm>
          <a:prstGeom prst="rect">
            <a:avLst/>
          </a:prstGeom>
        </p:spPr>
      </p:pic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DDC5711D-A2B9-EA4A-A7F4-225F33B6AD97}"/>
              </a:ext>
            </a:extLst>
          </p:cNvPr>
          <p:cNvSpPr/>
          <p:nvPr userDrawn="1"/>
        </p:nvSpPr>
        <p:spPr>
          <a:xfrm>
            <a:off x="0" y="516880"/>
            <a:ext cx="9144000" cy="5824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/>
          </a:p>
        </p:txBody>
      </p:sp>
      <p:sp>
        <p:nvSpPr>
          <p:cNvPr id="2" name="サブタイトル 2">
            <a:extLst>
              <a:ext uri="{FF2B5EF4-FFF2-40B4-BE49-F238E27FC236}">
                <a16:creationId xmlns:a16="http://schemas.microsoft.com/office/drawing/2014/main" id="{672EEA69-271D-9035-1D5B-7E07E1B5DF4D}"/>
              </a:ext>
            </a:extLst>
          </p:cNvPr>
          <p:cNvSpPr txBox="1">
            <a:spLocks/>
          </p:cNvSpPr>
          <p:nvPr userDrawn="1"/>
        </p:nvSpPr>
        <p:spPr>
          <a:xfrm>
            <a:off x="6275560" y="6580443"/>
            <a:ext cx="2616920" cy="16090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4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©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株式会社</a:t>
            </a: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NOLTY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プランナーズ</a:t>
            </a:r>
          </a:p>
        </p:txBody>
      </p:sp>
    </p:spTree>
    <p:extLst>
      <p:ext uri="{BB962C8B-B14F-4D97-AF65-F5344CB8AC3E}">
        <p14:creationId xmlns:p14="http://schemas.microsoft.com/office/powerpoint/2010/main" val="219770642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背景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図 9" descr="グラフィカル ユーザー インターフェイス&#10;&#10;自動的に生成された説明">
            <a:extLst>
              <a:ext uri="{FF2B5EF4-FFF2-40B4-BE49-F238E27FC236}">
                <a16:creationId xmlns:a16="http://schemas.microsoft.com/office/drawing/2014/main" id="{BA181123-A1DD-C44C-9DC5-AE78BE65C1A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" y="0"/>
            <a:ext cx="9142414" cy="6858000"/>
          </a:xfrm>
          <a:prstGeom prst="rect">
            <a:avLst/>
          </a:prstGeom>
        </p:spPr>
      </p:pic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E14C4EB3-63D9-4D4D-918A-7AAE18650D6D}"/>
              </a:ext>
            </a:extLst>
          </p:cNvPr>
          <p:cNvSpPr/>
          <p:nvPr userDrawn="1"/>
        </p:nvSpPr>
        <p:spPr>
          <a:xfrm>
            <a:off x="0" y="512676"/>
            <a:ext cx="9144000" cy="58326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/>
          </a:p>
        </p:txBody>
      </p:sp>
      <p:sp>
        <p:nvSpPr>
          <p:cNvPr id="2" name="サブタイトル 2">
            <a:extLst>
              <a:ext uri="{FF2B5EF4-FFF2-40B4-BE49-F238E27FC236}">
                <a16:creationId xmlns:a16="http://schemas.microsoft.com/office/drawing/2014/main" id="{78107263-A879-85EE-EC06-6FB5D1624DB3}"/>
              </a:ext>
            </a:extLst>
          </p:cNvPr>
          <p:cNvSpPr txBox="1">
            <a:spLocks/>
          </p:cNvSpPr>
          <p:nvPr userDrawn="1"/>
        </p:nvSpPr>
        <p:spPr>
          <a:xfrm>
            <a:off x="6275560" y="6580443"/>
            <a:ext cx="2616920" cy="16090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4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©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株式会社</a:t>
            </a: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NOLTY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プランナーズ</a:t>
            </a:r>
          </a:p>
        </p:txBody>
      </p:sp>
    </p:spTree>
    <p:extLst>
      <p:ext uri="{BB962C8B-B14F-4D97-AF65-F5344CB8AC3E}">
        <p14:creationId xmlns:p14="http://schemas.microsoft.com/office/powerpoint/2010/main" val="242314507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背景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 descr="アイコン&#10;&#10;自動的に生成された説明">
            <a:extLst>
              <a:ext uri="{FF2B5EF4-FFF2-40B4-BE49-F238E27FC236}">
                <a16:creationId xmlns:a16="http://schemas.microsoft.com/office/drawing/2014/main" id="{0F5990BF-3212-4E48-A617-22955460CF8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38" t="1364" r="12138" b="1364"/>
          <a:stretch/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E52A08C1-5C7D-4A0E-AC87-99389EE4DACA}"/>
              </a:ext>
            </a:extLst>
          </p:cNvPr>
          <p:cNvSpPr/>
          <p:nvPr userDrawn="1"/>
        </p:nvSpPr>
        <p:spPr>
          <a:xfrm>
            <a:off x="0" y="512676"/>
            <a:ext cx="9144000" cy="58326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/>
          </a:p>
        </p:txBody>
      </p:sp>
      <p:sp>
        <p:nvSpPr>
          <p:cNvPr id="2" name="サブタイトル 2">
            <a:extLst>
              <a:ext uri="{FF2B5EF4-FFF2-40B4-BE49-F238E27FC236}">
                <a16:creationId xmlns:a16="http://schemas.microsoft.com/office/drawing/2014/main" id="{2A08BBCA-FB1B-E46C-D6E5-95A017C15E7A}"/>
              </a:ext>
            </a:extLst>
          </p:cNvPr>
          <p:cNvSpPr txBox="1">
            <a:spLocks/>
          </p:cNvSpPr>
          <p:nvPr userDrawn="1"/>
        </p:nvSpPr>
        <p:spPr>
          <a:xfrm>
            <a:off x="6275560" y="6580443"/>
            <a:ext cx="2616920" cy="16090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4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©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株式会社</a:t>
            </a: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NOLTY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プランナーズ</a:t>
            </a:r>
          </a:p>
        </p:txBody>
      </p:sp>
    </p:spTree>
    <p:extLst>
      <p:ext uri="{BB962C8B-B14F-4D97-AF65-F5344CB8AC3E}">
        <p14:creationId xmlns:p14="http://schemas.microsoft.com/office/powerpoint/2010/main" val="355861482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背景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 descr="図形&#10;&#10;自動的に生成された説明">
            <a:extLst>
              <a:ext uri="{FF2B5EF4-FFF2-40B4-BE49-F238E27FC236}">
                <a16:creationId xmlns:a16="http://schemas.microsoft.com/office/drawing/2014/main" id="{DF5C0D87-499F-E441-AD84-BA252C3F8EA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3" t="13901" r="420" b="66672"/>
          <a:stretch/>
        </p:blipFill>
        <p:spPr>
          <a:xfrm>
            <a:off x="0" y="0"/>
            <a:ext cx="9144000" cy="1484785"/>
          </a:xfrm>
          <a:prstGeom prst="rect">
            <a:avLst/>
          </a:prstGeom>
        </p:spPr>
      </p:pic>
      <p:pic>
        <p:nvPicPr>
          <p:cNvPr id="11" name="図 10" descr="図形&#10;&#10;自動的に生成された説明">
            <a:extLst>
              <a:ext uri="{FF2B5EF4-FFF2-40B4-BE49-F238E27FC236}">
                <a16:creationId xmlns:a16="http://schemas.microsoft.com/office/drawing/2014/main" id="{9D590871-56B7-3E4B-8B9D-78E37FA0DFB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3" t="70857" r="420" b="7084"/>
          <a:stretch/>
        </p:blipFill>
        <p:spPr>
          <a:xfrm>
            <a:off x="0" y="5172075"/>
            <a:ext cx="9144000" cy="1685925"/>
          </a:xfrm>
          <a:prstGeom prst="rect">
            <a:avLst/>
          </a:prstGeom>
        </p:spPr>
      </p:pic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A2B43F6C-CC49-D141-9E6F-78A59E07BF61}"/>
              </a:ext>
            </a:extLst>
          </p:cNvPr>
          <p:cNvSpPr/>
          <p:nvPr userDrawn="1"/>
        </p:nvSpPr>
        <p:spPr>
          <a:xfrm>
            <a:off x="0" y="516880"/>
            <a:ext cx="9144000" cy="5824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/>
          </a:p>
        </p:txBody>
      </p:sp>
      <p:sp>
        <p:nvSpPr>
          <p:cNvPr id="2" name="サブタイトル 2">
            <a:extLst>
              <a:ext uri="{FF2B5EF4-FFF2-40B4-BE49-F238E27FC236}">
                <a16:creationId xmlns:a16="http://schemas.microsoft.com/office/drawing/2014/main" id="{6BB4140B-43E4-248A-62EF-B9EF66F85140}"/>
              </a:ext>
            </a:extLst>
          </p:cNvPr>
          <p:cNvSpPr txBox="1">
            <a:spLocks/>
          </p:cNvSpPr>
          <p:nvPr userDrawn="1"/>
        </p:nvSpPr>
        <p:spPr>
          <a:xfrm>
            <a:off x="6275560" y="6580443"/>
            <a:ext cx="2616920" cy="16090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4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©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株式会社</a:t>
            </a: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NOLTY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プランナーズ</a:t>
            </a:r>
          </a:p>
        </p:txBody>
      </p:sp>
    </p:spTree>
    <p:extLst>
      <p:ext uri="{BB962C8B-B14F-4D97-AF65-F5344CB8AC3E}">
        <p14:creationId xmlns:p14="http://schemas.microsoft.com/office/powerpoint/2010/main" val="124920791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背景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図 8" descr="多角形 が含まれている画像&#10;&#10;自動的に生成された説明">
            <a:extLst>
              <a:ext uri="{FF2B5EF4-FFF2-40B4-BE49-F238E27FC236}">
                <a16:creationId xmlns:a16="http://schemas.microsoft.com/office/drawing/2014/main" id="{C57A1208-56AF-5E4C-9291-F3577C035FA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" y="0"/>
            <a:ext cx="9142414" cy="6858000"/>
          </a:xfrm>
          <a:prstGeom prst="rect">
            <a:avLst/>
          </a:prstGeom>
        </p:spPr>
      </p:pic>
      <p:sp>
        <p:nvSpPr>
          <p:cNvPr id="2" name="サブタイトル 2">
            <a:extLst>
              <a:ext uri="{FF2B5EF4-FFF2-40B4-BE49-F238E27FC236}">
                <a16:creationId xmlns:a16="http://schemas.microsoft.com/office/drawing/2014/main" id="{FA0DD9E6-05C9-2006-AE97-8144BA9C7153}"/>
              </a:ext>
            </a:extLst>
          </p:cNvPr>
          <p:cNvSpPr txBox="1">
            <a:spLocks/>
          </p:cNvSpPr>
          <p:nvPr userDrawn="1"/>
        </p:nvSpPr>
        <p:spPr>
          <a:xfrm>
            <a:off x="6275560" y="6580443"/>
            <a:ext cx="2616920" cy="16090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4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©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株式会社</a:t>
            </a: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NOLTY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プランナーズ</a:t>
            </a:r>
          </a:p>
        </p:txBody>
      </p:sp>
    </p:spTree>
    <p:extLst>
      <p:ext uri="{BB962C8B-B14F-4D97-AF65-F5344CB8AC3E}">
        <p14:creationId xmlns:p14="http://schemas.microsoft.com/office/powerpoint/2010/main" val="110378781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2BC6E62-7507-7347-80B4-EA40447DD1D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90CC477E-C9F3-6449-9FCB-3441CAA9D25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E405C99F-A1F0-F944-ADF3-ABB0CD09F3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038BB-09D7-894A-801A-2EA92AB99C73}" type="datetimeFigureOut">
              <a:rPr kumimoji="1" lang="ja-JP" altLang="en-US" smtClean="0"/>
              <a:t>2024/8/5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7A0F330C-1DEE-8C42-94D0-194BBF4A13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87F0BE02-B483-8D46-8812-A480DA6598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B95B39-409A-3640-9126-A0F0D6F2CB0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0791369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B5E16B9-028B-BB40-8A8A-8D58DC27F2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1C817F02-D1A4-5F49-A3B5-AE5A343713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2024/8/5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84586821-F95E-C14E-B728-0B130D585E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373379C6-D941-6C40-8780-ACB0982A5F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527821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F046CC46-F786-1A46-A8C4-F6AA903B5D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2024/8/5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27F3706E-32F7-4F4C-B4D6-8713BD98B2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3D1333C8-66CC-F442-ABAC-D72A75ED0D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778212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タイトル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図 5" descr="グラフィカル ユーザー インターフェイス が含まれている画像&#10;&#10;自動的に生成された説明">
            <a:extLst>
              <a:ext uri="{FF2B5EF4-FFF2-40B4-BE49-F238E27FC236}">
                <a16:creationId xmlns:a16="http://schemas.microsoft.com/office/drawing/2014/main" id="{1E4AA967-BD33-9C4D-9958-895A3DC5AFD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" y="0"/>
            <a:ext cx="9142414" cy="6858000"/>
          </a:xfrm>
          <a:prstGeom prst="rect">
            <a:avLst/>
          </a:prstGeom>
        </p:spPr>
      </p:pic>
      <p:sp>
        <p:nvSpPr>
          <p:cNvPr id="7" name="サブタイトル 2">
            <a:extLst>
              <a:ext uri="{FF2B5EF4-FFF2-40B4-BE49-F238E27FC236}">
                <a16:creationId xmlns:a16="http://schemas.microsoft.com/office/drawing/2014/main" id="{099DB119-425D-234F-8744-4D417DD33707}"/>
              </a:ext>
            </a:extLst>
          </p:cNvPr>
          <p:cNvSpPr txBox="1">
            <a:spLocks/>
          </p:cNvSpPr>
          <p:nvPr userDrawn="1"/>
        </p:nvSpPr>
        <p:spPr>
          <a:xfrm>
            <a:off x="6275560" y="6580443"/>
            <a:ext cx="2616920" cy="16090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4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©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株式会社</a:t>
            </a: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NOLTY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プランナーズ</a:t>
            </a:r>
          </a:p>
        </p:txBody>
      </p:sp>
    </p:spTree>
    <p:extLst>
      <p:ext uri="{BB962C8B-B14F-4D97-AF65-F5344CB8AC3E}">
        <p14:creationId xmlns:p14="http://schemas.microsoft.com/office/powerpoint/2010/main" val="14038683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背景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 descr="背景パターン&#10;&#10;自動的に生成された説明">
            <a:extLst>
              <a:ext uri="{FF2B5EF4-FFF2-40B4-BE49-F238E27FC236}">
                <a16:creationId xmlns:a16="http://schemas.microsoft.com/office/drawing/2014/main" id="{4A6BA82B-12C0-944C-AAEF-B513A5EC90F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" y="0"/>
            <a:ext cx="9142414" cy="6858000"/>
          </a:xfrm>
          <a:prstGeom prst="rect">
            <a:avLst/>
          </a:prstGeom>
        </p:spPr>
      </p:pic>
      <p:sp>
        <p:nvSpPr>
          <p:cNvPr id="8" name="サブタイトル 2">
            <a:extLst>
              <a:ext uri="{FF2B5EF4-FFF2-40B4-BE49-F238E27FC236}">
                <a16:creationId xmlns:a16="http://schemas.microsoft.com/office/drawing/2014/main" id="{EF9DA3F1-B6A5-6E48-8231-C0D6FEBB65BC}"/>
              </a:ext>
            </a:extLst>
          </p:cNvPr>
          <p:cNvSpPr txBox="1">
            <a:spLocks/>
          </p:cNvSpPr>
          <p:nvPr userDrawn="1"/>
        </p:nvSpPr>
        <p:spPr>
          <a:xfrm>
            <a:off x="6275560" y="6580443"/>
            <a:ext cx="2616920" cy="16090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4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©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株式会社</a:t>
            </a: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NOLTY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プランナーズ</a:t>
            </a: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215E6BA2-5896-4D0B-AAE4-D06E59FBE8A0}"/>
              </a:ext>
            </a:extLst>
          </p:cNvPr>
          <p:cNvSpPr/>
          <p:nvPr userDrawn="1"/>
        </p:nvSpPr>
        <p:spPr>
          <a:xfrm>
            <a:off x="0" y="512676"/>
            <a:ext cx="9144000" cy="58326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7946702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背景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図 9" descr="背景パターン&#10;&#10;自動的に生成された説明">
            <a:extLst>
              <a:ext uri="{FF2B5EF4-FFF2-40B4-BE49-F238E27FC236}">
                <a16:creationId xmlns:a16="http://schemas.microsoft.com/office/drawing/2014/main" id="{E18063E2-D659-FC49-A2F7-FA171DE060A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85" t="9750" r="18468" b="9750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531C0492-A79B-4779-B58F-6AAFD0BEA2B8}"/>
              </a:ext>
            </a:extLst>
          </p:cNvPr>
          <p:cNvSpPr/>
          <p:nvPr userDrawn="1"/>
        </p:nvSpPr>
        <p:spPr>
          <a:xfrm>
            <a:off x="0" y="512676"/>
            <a:ext cx="9144000" cy="58326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/>
          </a:p>
        </p:txBody>
      </p:sp>
      <p:sp>
        <p:nvSpPr>
          <p:cNvPr id="2" name="サブタイトル 2">
            <a:extLst>
              <a:ext uri="{FF2B5EF4-FFF2-40B4-BE49-F238E27FC236}">
                <a16:creationId xmlns:a16="http://schemas.microsoft.com/office/drawing/2014/main" id="{A36E2F12-15F8-5671-3870-D401854EB6D4}"/>
              </a:ext>
            </a:extLst>
          </p:cNvPr>
          <p:cNvSpPr txBox="1">
            <a:spLocks/>
          </p:cNvSpPr>
          <p:nvPr userDrawn="1"/>
        </p:nvSpPr>
        <p:spPr>
          <a:xfrm>
            <a:off x="6275560" y="6580443"/>
            <a:ext cx="2616920" cy="16090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4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©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株式会社</a:t>
            </a: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NOLTY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プランナーズ</a:t>
            </a:r>
          </a:p>
        </p:txBody>
      </p:sp>
    </p:spTree>
    <p:extLst>
      <p:ext uri="{BB962C8B-B14F-4D97-AF65-F5344CB8AC3E}">
        <p14:creationId xmlns:p14="http://schemas.microsoft.com/office/powerpoint/2010/main" val="21399765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背景A">
    <p:bg>
      <p:bgPr>
        <a:solidFill>
          <a:srgbClr val="F9B6B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図 7" descr="背景パターン&#10;&#10;自動的に生成された説明">
            <a:extLst>
              <a:ext uri="{FF2B5EF4-FFF2-40B4-BE49-F238E27FC236}">
                <a16:creationId xmlns:a16="http://schemas.microsoft.com/office/drawing/2014/main" id="{B665DA21-B013-C64B-81EA-21A8729D0BF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-5570"/>
            <a:ext cx="864000" cy="858495"/>
          </a:xfrm>
          <a:prstGeom prst="rect">
            <a:avLst/>
          </a:prstGeom>
        </p:spPr>
      </p:pic>
      <p:pic>
        <p:nvPicPr>
          <p:cNvPr id="9" name="図 8" descr="グラフィカル ユーザー インターフェイス&#10;&#10;低い精度で自動的に生成された説明">
            <a:extLst>
              <a:ext uri="{FF2B5EF4-FFF2-40B4-BE49-F238E27FC236}">
                <a16:creationId xmlns:a16="http://schemas.microsoft.com/office/drawing/2014/main" id="{6531228B-48EC-8B4C-B461-A6FDFDE63B7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954" y="240916"/>
            <a:ext cx="1260000" cy="956250"/>
          </a:xfrm>
          <a:prstGeom prst="rect">
            <a:avLst/>
          </a:prstGeom>
        </p:spPr>
      </p:pic>
      <p:pic>
        <p:nvPicPr>
          <p:cNvPr id="11" name="図 10" descr="グラフィカル ユーザー インターフェイス&#10;&#10;低い精度で自動的に生成された説明">
            <a:extLst>
              <a:ext uri="{FF2B5EF4-FFF2-40B4-BE49-F238E27FC236}">
                <a16:creationId xmlns:a16="http://schemas.microsoft.com/office/drawing/2014/main" id="{834BBB04-6D47-214B-A3AA-80B003B4C99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048"/>
          <a:stretch/>
        </p:blipFill>
        <p:spPr>
          <a:xfrm>
            <a:off x="4729477" y="6309403"/>
            <a:ext cx="1260000" cy="554167"/>
          </a:xfrm>
          <a:prstGeom prst="rect">
            <a:avLst/>
          </a:prstGeom>
        </p:spPr>
      </p:pic>
      <p:pic>
        <p:nvPicPr>
          <p:cNvPr id="12" name="図 11" descr="背景パターン&#10;&#10;自動的に生成された説明">
            <a:extLst>
              <a:ext uri="{FF2B5EF4-FFF2-40B4-BE49-F238E27FC236}">
                <a16:creationId xmlns:a16="http://schemas.microsoft.com/office/drawing/2014/main" id="{46BACC70-38E2-EF4E-A469-EB46B60AC6C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8130" y="5882873"/>
            <a:ext cx="864000" cy="858495"/>
          </a:xfrm>
          <a:prstGeom prst="rect">
            <a:avLst/>
          </a:prstGeom>
        </p:spPr>
      </p:pic>
      <p:pic>
        <p:nvPicPr>
          <p:cNvPr id="13" name="図 12" descr="背景パターン&#10;&#10;自動的に生成された説明">
            <a:extLst>
              <a:ext uri="{FF2B5EF4-FFF2-40B4-BE49-F238E27FC236}">
                <a16:creationId xmlns:a16="http://schemas.microsoft.com/office/drawing/2014/main" id="{99A87F6B-81B5-464D-82B7-C56A2D06269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478"/>
          <a:stretch/>
        </p:blipFill>
        <p:spPr>
          <a:xfrm>
            <a:off x="2699888" y="6175311"/>
            <a:ext cx="864000" cy="682690"/>
          </a:xfrm>
          <a:prstGeom prst="rect">
            <a:avLst/>
          </a:prstGeom>
        </p:spPr>
      </p:pic>
      <p:pic>
        <p:nvPicPr>
          <p:cNvPr id="14" name="図 13" descr="背景パターン&#10;&#10;自動的に生成された説明">
            <a:extLst>
              <a:ext uri="{FF2B5EF4-FFF2-40B4-BE49-F238E27FC236}">
                <a16:creationId xmlns:a16="http://schemas.microsoft.com/office/drawing/2014/main" id="{B24E6B07-76A3-0E4F-BE07-568C4F3A0E0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5828070"/>
            <a:ext cx="864000" cy="858495"/>
          </a:xfrm>
          <a:prstGeom prst="rect">
            <a:avLst/>
          </a:prstGeom>
        </p:spPr>
      </p:pic>
      <p:pic>
        <p:nvPicPr>
          <p:cNvPr id="15" name="図 14" descr="グラフィカル ユーザー インターフェイス&#10;&#10;低い精度で自動的に生成された説明">
            <a:extLst>
              <a:ext uri="{FF2B5EF4-FFF2-40B4-BE49-F238E27FC236}">
                <a16:creationId xmlns:a16="http://schemas.microsoft.com/office/drawing/2014/main" id="{DAFB0A77-7B22-8346-A4AB-3C72DABCC76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131"/>
          <a:stretch/>
        </p:blipFill>
        <p:spPr>
          <a:xfrm>
            <a:off x="8087250" y="5567249"/>
            <a:ext cx="1056750" cy="956250"/>
          </a:xfrm>
          <a:prstGeom prst="rect">
            <a:avLst/>
          </a:prstGeom>
        </p:spPr>
      </p:pic>
      <p:pic>
        <p:nvPicPr>
          <p:cNvPr id="16" name="図 15" descr="背景パターン&#10;&#10;自動的に生成された説明">
            <a:extLst>
              <a:ext uri="{FF2B5EF4-FFF2-40B4-BE49-F238E27FC236}">
                <a16:creationId xmlns:a16="http://schemas.microsoft.com/office/drawing/2014/main" id="{D5A8AF3F-CF56-3A41-8F7F-EC209BD0C3E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3888" y="180838"/>
            <a:ext cx="864000" cy="858495"/>
          </a:xfrm>
          <a:prstGeom prst="rect">
            <a:avLst/>
          </a:prstGeom>
        </p:spPr>
      </p:pic>
      <p:pic>
        <p:nvPicPr>
          <p:cNvPr id="17" name="図 16" descr="グラフィカル ユーザー インターフェイス&#10;&#10;低い精度で自動的に生成された説明">
            <a:extLst>
              <a:ext uri="{FF2B5EF4-FFF2-40B4-BE49-F238E27FC236}">
                <a16:creationId xmlns:a16="http://schemas.microsoft.com/office/drawing/2014/main" id="{C336AAF3-FBBD-2944-8CA6-39700D176A6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779"/>
          <a:stretch/>
        </p:blipFill>
        <p:spPr>
          <a:xfrm>
            <a:off x="3995888" y="-5570"/>
            <a:ext cx="1260000" cy="547180"/>
          </a:xfrm>
          <a:prstGeom prst="rect">
            <a:avLst/>
          </a:prstGeom>
        </p:spPr>
      </p:pic>
      <p:pic>
        <p:nvPicPr>
          <p:cNvPr id="18" name="図 17" descr="グラフィカル ユーザー インターフェイス&#10;&#10;低い精度で自動的に生成された説明">
            <a:extLst>
              <a:ext uri="{FF2B5EF4-FFF2-40B4-BE49-F238E27FC236}">
                <a16:creationId xmlns:a16="http://schemas.microsoft.com/office/drawing/2014/main" id="{C8468AD3-989E-244E-8B3E-BF1FCEE662C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9576"/>
          <a:stretch/>
        </p:blipFill>
        <p:spPr>
          <a:xfrm>
            <a:off x="1982258" y="6471448"/>
            <a:ext cx="1260000" cy="386552"/>
          </a:xfrm>
          <a:prstGeom prst="rect">
            <a:avLst/>
          </a:prstGeom>
        </p:spPr>
      </p:pic>
      <p:pic>
        <p:nvPicPr>
          <p:cNvPr id="19" name="図 18" descr="背景パターン&#10;&#10;自動的に生成された説明">
            <a:extLst>
              <a:ext uri="{FF2B5EF4-FFF2-40B4-BE49-F238E27FC236}">
                <a16:creationId xmlns:a16="http://schemas.microsoft.com/office/drawing/2014/main" id="{39E0CDF8-6EF2-6D45-81CF-3F761A0E6A2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34183" r="-9865" b="14207"/>
          <a:stretch/>
        </p:blipFill>
        <p:spPr>
          <a:xfrm>
            <a:off x="8134131" y="12673"/>
            <a:ext cx="949246" cy="443061"/>
          </a:xfrm>
          <a:prstGeom prst="rect">
            <a:avLst/>
          </a:prstGeom>
        </p:spPr>
      </p:pic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3644C1EB-C563-2944-B751-49256CDAB946}"/>
              </a:ext>
            </a:extLst>
          </p:cNvPr>
          <p:cNvSpPr/>
          <p:nvPr userDrawn="1"/>
        </p:nvSpPr>
        <p:spPr>
          <a:xfrm>
            <a:off x="0" y="512676"/>
            <a:ext cx="9144000" cy="58326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/>
          </a:p>
        </p:txBody>
      </p:sp>
      <p:sp>
        <p:nvSpPr>
          <p:cNvPr id="2" name="サブタイトル 2">
            <a:extLst>
              <a:ext uri="{FF2B5EF4-FFF2-40B4-BE49-F238E27FC236}">
                <a16:creationId xmlns:a16="http://schemas.microsoft.com/office/drawing/2014/main" id="{C39A76D4-47C5-8F59-7977-A33873584CE5}"/>
              </a:ext>
            </a:extLst>
          </p:cNvPr>
          <p:cNvSpPr txBox="1">
            <a:spLocks/>
          </p:cNvSpPr>
          <p:nvPr userDrawn="1"/>
        </p:nvSpPr>
        <p:spPr>
          <a:xfrm>
            <a:off x="6275560" y="6580443"/>
            <a:ext cx="2616920" cy="16090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4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©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株式会社</a:t>
            </a: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NOLTY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プランナーズ</a:t>
            </a:r>
          </a:p>
        </p:txBody>
      </p:sp>
    </p:spTree>
    <p:extLst>
      <p:ext uri="{BB962C8B-B14F-4D97-AF65-F5344CB8AC3E}">
        <p14:creationId xmlns:p14="http://schemas.microsoft.com/office/powerpoint/2010/main" val="21068959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背景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 descr="グラフ&#10;&#10;自動的に生成された説明">
            <a:extLst>
              <a:ext uri="{FF2B5EF4-FFF2-40B4-BE49-F238E27FC236}">
                <a16:creationId xmlns:a16="http://schemas.microsoft.com/office/drawing/2014/main" id="{BADAC1B2-43F7-F94F-9FF5-512DD7D0519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04" t="26180" r="30505" b="28780"/>
          <a:stretch/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</p:pic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F7EBB441-074C-43A9-889F-F309B84BCDA0}"/>
              </a:ext>
            </a:extLst>
          </p:cNvPr>
          <p:cNvSpPr/>
          <p:nvPr userDrawn="1"/>
        </p:nvSpPr>
        <p:spPr>
          <a:xfrm>
            <a:off x="0" y="512676"/>
            <a:ext cx="9144000" cy="58326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/>
          </a:p>
        </p:txBody>
      </p:sp>
      <p:sp>
        <p:nvSpPr>
          <p:cNvPr id="2" name="サブタイトル 2">
            <a:extLst>
              <a:ext uri="{FF2B5EF4-FFF2-40B4-BE49-F238E27FC236}">
                <a16:creationId xmlns:a16="http://schemas.microsoft.com/office/drawing/2014/main" id="{11EC240E-19E3-AA52-859E-3EDA557DADDD}"/>
              </a:ext>
            </a:extLst>
          </p:cNvPr>
          <p:cNvSpPr txBox="1">
            <a:spLocks/>
          </p:cNvSpPr>
          <p:nvPr userDrawn="1"/>
        </p:nvSpPr>
        <p:spPr>
          <a:xfrm>
            <a:off x="6275560" y="6580443"/>
            <a:ext cx="2616920" cy="16090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4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©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株式会社</a:t>
            </a: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NOLTY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プランナーズ</a:t>
            </a:r>
          </a:p>
        </p:txBody>
      </p:sp>
    </p:spTree>
    <p:extLst>
      <p:ext uri="{BB962C8B-B14F-4D97-AF65-F5344CB8AC3E}">
        <p14:creationId xmlns:p14="http://schemas.microsoft.com/office/powerpoint/2010/main" val="9179497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背景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図 11" descr="グラフ&#10;&#10;低い精度で自動的に生成された説明">
            <a:extLst>
              <a:ext uri="{FF2B5EF4-FFF2-40B4-BE49-F238E27FC236}">
                <a16:creationId xmlns:a16="http://schemas.microsoft.com/office/drawing/2014/main" id="{56DFD26B-F07C-1644-A58D-1E93730FCCA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38" t="42991" r="16138" b="5828"/>
          <a:stretch/>
        </p:blipFill>
        <p:spPr>
          <a:xfrm>
            <a:off x="0" y="3429000"/>
            <a:ext cx="9144000" cy="3429000"/>
          </a:xfrm>
          <a:prstGeom prst="rect">
            <a:avLst/>
          </a:prstGeom>
        </p:spPr>
      </p:pic>
      <p:pic>
        <p:nvPicPr>
          <p:cNvPr id="14" name="図 13" descr="グラフ&#10;&#10;低い精度で自動的に生成された説明">
            <a:extLst>
              <a:ext uri="{FF2B5EF4-FFF2-40B4-BE49-F238E27FC236}">
                <a16:creationId xmlns:a16="http://schemas.microsoft.com/office/drawing/2014/main" id="{7D5F65E5-B0F3-E84F-A279-AF2D18595BF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38" t="10082" r="16138" b="38261"/>
          <a:stretch/>
        </p:blipFill>
        <p:spPr>
          <a:xfrm>
            <a:off x="0" y="0"/>
            <a:ext cx="9144000" cy="3460928"/>
          </a:xfrm>
          <a:prstGeom prst="rect">
            <a:avLst/>
          </a:prstGeom>
        </p:spPr>
      </p:pic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id="{B86E94A3-F6EE-6E4B-AB47-111A9507E3F4}"/>
              </a:ext>
            </a:extLst>
          </p:cNvPr>
          <p:cNvSpPr/>
          <p:nvPr userDrawn="1"/>
        </p:nvSpPr>
        <p:spPr>
          <a:xfrm>
            <a:off x="0" y="516880"/>
            <a:ext cx="9144000" cy="5824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/>
          </a:p>
        </p:txBody>
      </p:sp>
      <p:sp>
        <p:nvSpPr>
          <p:cNvPr id="2" name="サブタイトル 2">
            <a:extLst>
              <a:ext uri="{FF2B5EF4-FFF2-40B4-BE49-F238E27FC236}">
                <a16:creationId xmlns:a16="http://schemas.microsoft.com/office/drawing/2014/main" id="{8DBE5AF8-6E8E-F433-1E24-C6050365E98D}"/>
              </a:ext>
            </a:extLst>
          </p:cNvPr>
          <p:cNvSpPr txBox="1">
            <a:spLocks/>
          </p:cNvSpPr>
          <p:nvPr userDrawn="1"/>
        </p:nvSpPr>
        <p:spPr>
          <a:xfrm>
            <a:off x="6275560" y="6580443"/>
            <a:ext cx="2616920" cy="16090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4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©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株式会社</a:t>
            </a: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NOLTY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プランナーズ</a:t>
            </a:r>
          </a:p>
        </p:txBody>
      </p:sp>
    </p:spTree>
    <p:extLst>
      <p:ext uri="{BB962C8B-B14F-4D97-AF65-F5344CB8AC3E}">
        <p14:creationId xmlns:p14="http://schemas.microsoft.com/office/powerpoint/2010/main" val="12636552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背景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 descr="背景パターン&#10;&#10;自動的に生成された説明">
            <a:extLst>
              <a:ext uri="{FF2B5EF4-FFF2-40B4-BE49-F238E27FC236}">
                <a16:creationId xmlns:a16="http://schemas.microsoft.com/office/drawing/2014/main" id="{2233B12A-0A18-4E40-8461-8BCC180F79D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2" r="13115" b="2218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51C7BF86-6698-4F93-AE12-1AEDBDAF4255}"/>
              </a:ext>
            </a:extLst>
          </p:cNvPr>
          <p:cNvSpPr/>
          <p:nvPr userDrawn="1"/>
        </p:nvSpPr>
        <p:spPr>
          <a:xfrm>
            <a:off x="0" y="512676"/>
            <a:ext cx="9144000" cy="58326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/>
          </a:p>
        </p:txBody>
      </p:sp>
      <p:sp>
        <p:nvSpPr>
          <p:cNvPr id="2" name="サブタイトル 2">
            <a:extLst>
              <a:ext uri="{FF2B5EF4-FFF2-40B4-BE49-F238E27FC236}">
                <a16:creationId xmlns:a16="http://schemas.microsoft.com/office/drawing/2014/main" id="{969FB1B4-AF7F-96D1-B172-715135E2C62C}"/>
              </a:ext>
            </a:extLst>
          </p:cNvPr>
          <p:cNvSpPr txBox="1">
            <a:spLocks/>
          </p:cNvSpPr>
          <p:nvPr userDrawn="1"/>
        </p:nvSpPr>
        <p:spPr>
          <a:xfrm>
            <a:off x="6275560" y="6580443"/>
            <a:ext cx="2616920" cy="16090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4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©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株式会社</a:t>
            </a: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NOLTY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プランナーズ</a:t>
            </a:r>
          </a:p>
        </p:txBody>
      </p:sp>
    </p:spTree>
    <p:extLst>
      <p:ext uri="{BB962C8B-B14F-4D97-AF65-F5344CB8AC3E}">
        <p14:creationId xmlns:p14="http://schemas.microsoft.com/office/powerpoint/2010/main" val="26464972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背景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 descr="グラフ&#10;&#10;自動的に生成された説明">
            <a:extLst>
              <a:ext uri="{FF2B5EF4-FFF2-40B4-BE49-F238E27FC236}">
                <a16:creationId xmlns:a16="http://schemas.microsoft.com/office/drawing/2014/main" id="{9BF85A66-9A66-9941-A912-1D12FA7CDBA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88" t="21893" r="13492" b="19173"/>
          <a:stretch/>
        </p:blipFill>
        <p:spPr>
          <a:xfrm>
            <a:off x="1" y="0"/>
            <a:ext cx="9144000" cy="6858000"/>
          </a:xfrm>
          <a:prstGeom prst="rect">
            <a:avLst/>
          </a:prstGeom>
        </p:spPr>
      </p:pic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C4431236-3D75-4443-805D-70CBD6E77563}"/>
              </a:ext>
            </a:extLst>
          </p:cNvPr>
          <p:cNvSpPr/>
          <p:nvPr userDrawn="1"/>
        </p:nvSpPr>
        <p:spPr>
          <a:xfrm>
            <a:off x="0" y="512676"/>
            <a:ext cx="9144000" cy="58326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/>
          </a:p>
        </p:txBody>
      </p:sp>
      <p:sp>
        <p:nvSpPr>
          <p:cNvPr id="2" name="サブタイトル 2">
            <a:extLst>
              <a:ext uri="{FF2B5EF4-FFF2-40B4-BE49-F238E27FC236}">
                <a16:creationId xmlns:a16="http://schemas.microsoft.com/office/drawing/2014/main" id="{D92F129A-B11A-2E94-A6D9-CB7BF0E833AE}"/>
              </a:ext>
            </a:extLst>
          </p:cNvPr>
          <p:cNvSpPr txBox="1">
            <a:spLocks/>
          </p:cNvSpPr>
          <p:nvPr userDrawn="1"/>
        </p:nvSpPr>
        <p:spPr>
          <a:xfrm>
            <a:off x="6275560" y="6580443"/>
            <a:ext cx="2616920" cy="16090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4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©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株式会社</a:t>
            </a: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NOLTY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プランナーズ</a:t>
            </a:r>
          </a:p>
        </p:txBody>
      </p:sp>
    </p:spTree>
    <p:extLst>
      <p:ext uri="{BB962C8B-B14F-4D97-AF65-F5344CB8AC3E}">
        <p14:creationId xmlns:p14="http://schemas.microsoft.com/office/powerpoint/2010/main" val="39698935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E20930B5-E2F7-6B49-8BA1-10B6A5C6E2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A861459A-3613-FC40-8E52-1E7E507FCA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kumimoji="1" lang="ja-JP" altLang="en-US"/>
              <a:t>マスター テキストの書式設定
第 </a:t>
            </a:r>
            <a:r>
              <a:rPr kumimoji="1" lang="en-US" altLang="ja-JP"/>
              <a:t>2 </a:t>
            </a:r>
            <a:r>
              <a:rPr kumimoji="1" lang="ja-JP" altLang="en-US"/>
              <a:t>レベル
第 </a:t>
            </a:r>
            <a:r>
              <a:rPr kumimoji="1" lang="en-US" altLang="ja-JP"/>
              <a:t>3 </a:t>
            </a:r>
            <a:r>
              <a:rPr kumimoji="1" lang="ja-JP" altLang="en-US"/>
              <a:t>レベル
第 </a:t>
            </a:r>
            <a:r>
              <a:rPr kumimoji="1" lang="en-US" altLang="ja-JP"/>
              <a:t>4 </a:t>
            </a:r>
            <a:r>
              <a:rPr kumimoji="1" lang="ja-JP" altLang="en-US"/>
              <a:t>レベル
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E25520F0-65C7-0C4C-857E-7848E07D971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9038BB-09D7-894A-801A-2EA92AB99C73}" type="datetimeFigureOut">
              <a:rPr kumimoji="1" lang="ja-JP" altLang="en-US" smtClean="0"/>
              <a:t>2024/8/5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88689A7-DEA0-B24C-ABD4-D7AA4FB35E9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F44529A8-3EAF-934B-B26A-F6141FFED1B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B95B39-409A-3640-9126-A0F0D6F2CB0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376791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95" r:id="rId2"/>
    <p:sldLayoutId id="2147483680" r:id="rId3"/>
    <p:sldLayoutId id="2147483683" r:id="rId4"/>
    <p:sldLayoutId id="2147483688" r:id="rId5"/>
    <p:sldLayoutId id="2147483682" r:id="rId6"/>
    <p:sldLayoutId id="2147483692" r:id="rId7"/>
    <p:sldLayoutId id="2147483684" r:id="rId8"/>
    <p:sldLayoutId id="2147483685" r:id="rId9"/>
    <p:sldLayoutId id="2147483689" r:id="rId10"/>
    <p:sldLayoutId id="2147483687" r:id="rId11"/>
    <p:sldLayoutId id="2147483690" r:id="rId12"/>
    <p:sldLayoutId id="2147483681" r:id="rId13"/>
    <p:sldLayoutId id="2147483686" r:id="rId14"/>
    <p:sldLayoutId id="2147483691" r:id="rId15"/>
    <p:sldLayoutId id="2147483693" r:id="rId16"/>
    <p:sldLayoutId id="2147483663" r:id="rId17"/>
    <p:sldLayoutId id="2147483668" r:id="rId18"/>
    <p:sldLayoutId id="2147483669" r:id="rId19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kumimoji="1"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754" userDrawn="1">
          <p15:clr>
            <a:srgbClr val="F26B43"/>
          </p15:clr>
        </p15:guide>
        <p15:guide id="2" pos="279" userDrawn="1">
          <p15:clr>
            <a:srgbClr val="F26B43"/>
          </p15:clr>
        </p15:guide>
        <p15:guide id="3" pos="5481" userDrawn="1">
          <p15:clr>
            <a:srgbClr val="F26B43"/>
          </p15:clr>
        </p15:guide>
        <p15:guide id="4" orient="horz" pos="999" userDrawn="1">
          <p15:clr>
            <a:srgbClr val="F26B43"/>
          </p15:clr>
        </p15:guide>
        <p15:guide id="5" orient="horz" pos="392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 descr="図形, 四角形&#10;&#10;自動的に生成された説明">
            <a:extLst>
              <a:ext uri="{FF2B5EF4-FFF2-40B4-BE49-F238E27FC236}">
                <a16:creationId xmlns:a16="http://schemas.microsoft.com/office/drawing/2014/main" id="{8B40524F-24E2-DE46-A996-492E547CEF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0569" y="4139540"/>
            <a:ext cx="5981751" cy="861109"/>
          </a:xfrm>
          <a:prstGeom prst="rect">
            <a:avLst/>
          </a:prstGeom>
        </p:spPr>
      </p:pic>
      <p:pic>
        <p:nvPicPr>
          <p:cNvPr id="5" name="図 4" descr="アイコン&#10;&#10;自動的に生成された説明">
            <a:extLst>
              <a:ext uri="{FF2B5EF4-FFF2-40B4-BE49-F238E27FC236}">
                <a16:creationId xmlns:a16="http://schemas.microsoft.com/office/drawing/2014/main" id="{77BEC079-2663-A84A-9F1B-C461A8847BC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9338" y="2564904"/>
            <a:ext cx="6385355" cy="1224136"/>
          </a:xfrm>
          <a:prstGeom prst="rect">
            <a:avLst/>
          </a:prstGeom>
        </p:spPr>
      </p:pic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FF8989F8-2D26-3741-852C-A1CB1C7E19A3}"/>
              </a:ext>
            </a:extLst>
          </p:cNvPr>
          <p:cNvSpPr txBox="1"/>
          <p:nvPr/>
        </p:nvSpPr>
        <p:spPr>
          <a:xfrm>
            <a:off x="3429460" y="1972458"/>
            <a:ext cx="22851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b="1" dirty="0">
                <a:solidFill>
                  <a:srgbClr val="008E74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NOLTY </a:t>
            </a:r>
            <a:r>
              <a:rPr lang="ja-JP" altLang="en-US" sz="2400" b="1">
                <a:solidFill>
                  <a:srgbClr val="008E74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スコラ</a:t>
            </a: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31DF7C15-CB89-864F-86F6-C70181503523}"/>
              </a:ext>
            </a:extLst>
          </p:cNvPr>
          <p:cNvSpPr txBox="1"/>
          <p:nvPr/>
        </p:nvSpPr>
        <p:spPr>
          <a:xfrm>
            <a:off x="3402447" y="4293096"/>
            <a:ext cx="2339102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ja-JP" altLang="en-US" sz="2500" spc="30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就職先を調査</a:t>
            </a:r>
          </a:p>
        </p:txBody>
      </p:sp>
    </p:spTree>
    <p:extLst>
      <p:ext uri="{BB962C8B-B14F-4D97-AF65-F5344CB8AC3E}">
        <p14:creationId xmlns:p14="http://schemas.microsoft.com/office/powerpoint/2010/main" val="29427757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C89681B3-7840-B1C3-4AF6-3FAEF53C8D23}"/>
              </a:ext>
            </a:extLst>
          </p:cNvPr>
          <p:cNvSpPr/>
          <p:nvPr/>
        </p:nvSpPr>
        <p:spPr>
          <a:xfrm>
            <a:off x="558455" y="2307356"/>
            <a:ext cx="8027089" cy="24898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AF676E99-6A5E-2B42-AB4E-B087BF22CB74}"/>
              </a:ext>
            </a:extLst>
          </p:cNvPr>
          <p:cNvSpPr txBox="1"/>
          <p:nvPr/>
        </p:nvSpPr>
        <p:spPr>
          <a:xfrm>
            <a:off x="558455" y="2348880"/>
            <a:ext cx="7901999" cy="23329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lnSpc>
                <a:spcPct val="180000"/>
              </a:lnSpc>
              <a:buFont typeface="+mj-lt"/>
              <a:buAutoNum type="arabicPeriod"/>
            </a:pPr>
            <a:r>
              <a:rPr lang="ja-JP" altLang="en-US" sz="2800" b="1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ペアで発表</a:t>
            </a:r>
            <a:r>
              <a:rPr lang="en-US" altLang="ja-JP" sz="28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(10</a:t>
            </a:r>
            <a:r>
              <a:rPr lang="ja-JP" altLang="en-US" sz="28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分</a:t>
            </a:r>
            <a:r>
              <a:rPr lang="en-US" altLang="ja-JP" sz="28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)</a:t>
            </a:r>
          </a:p>
          <a:p>
            <a:pPr marL="514350" indent="-514350">
              <a:lnSpc>
                <a:spcPct val="180000"/>
              </a:lnSpc>
              <a:buFont typeface="+mj-lt"/>
              <a:buAutoNum type="arabicPeriod"/>
            </a:pPr>
            <a:r>
              <a:rPr lang="en-US" altLang="ja-JP" sz="2800" b="1" spc="300" dirty="0">
                <a:latin typeface="Meiryo" panose="020B0604030504040204" pitchFamily="34" charset="-128"/>
                <a:ea typeface="Meiryo" panose="020B0604030504040204" pitchFamily="34" charset="-128"/>
              </a:rPr>
              <a:t>2</a:t>
            </a:r>
            <a:r>
              <a:rPr lang="ja-JP" altLang="en-US" sz="2800" b="1" spc="300" dirty="0">
                <a:latin typeface="Meiryo" panose="020B0604030504040204" pitchFamily="34" charset="-128"/>
                <a:ea typeface="Meiryo" panose="020B0604030504040204" pitchFamily="34" charset="-128"/>
              </a:rPr>
              <a:t>名のみクラス発表</a:t>
            </a:r>
            <a:r>
              <a:rPr lang="en-US" altLang="ja-JP" sz="28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(10</a:t>
            </a:r>
            <a:r>
              <a:rPr lang="ja-JP" altLang="en-US" sz="28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分</a:t>
            </a:r>
            <a:r>
              <a:rPr lang="en-US" altLang="ja-JP" sz="28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)</a:t>
            </a:r>
            <a:endParaRPr lang="en-US" altLang="ja-JP" sz="2800" b="1" spc="300" dirty="0">
              <a:solidFill>
                <a:schemeClr val="tx1">
                  <a:lumMod val="85000"/>
                  <a:lumOff val="15000"/>
                </a:scheme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 marL="514350" indent="-514350">
              <a:lnSpc>
                <a:spcPct val="180000"/>
              </a:lnSpc>
              <a:buFont typeface="+mj-lt"/>
              <a:buAutoNum type="arabicPeriod"/>
            </a:pPr>
            <a:r>
              <a:rPr lang="ja-JP" altLang="en-US" sz="2800" b="1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興味のある就職先を調べる</a:t>
            </a:r>
            <a:r>
              <a:rPr lang="en-US" altLang="ja-JP" sz="28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(25</a:t>
            </a:r>
            <a:r>
              <a:rPr lang="ja-JP" altLang="en-US" sz="28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分</a:t>
            </a:r>
            <a:r>
              <a:rPr lang="en-US" altLang="ja-JP" sz="28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)</a:t>
            </a:r>
          </a:p>
        </p:txBody>
      </p:sp>
      <p:grpSp>
        <p:nvGrpSpPr>
          <p:cNvPr id="3" name="グループ化 2">
            <a:extLst>
              <a:ext uri="{FF2B5EF4-FFF2-40B4-BE49-F238E27FC236}">
                <a16:creationId xmlns:a16="http://schemas.microsoft.com/office/drawing/2014/main" id="{A942505B-841C-8A48-8612-17E401BE55D2}"/>
              </a:ext>
            </a:extLst>
          </p:cNvPr>
          <p:cNvGrpSpPr/>
          <p:nvPr/>
        </p:nvGrpSpPr>
        <p:grpSpPr>
          <a:xfrm>
            <a:off x="947769" y="1340768"/>
            <a:ext cx="1476000" cy="720000"/>
            <a:chOff x="795423" y="1556792"/>
            <a:chExt cx="1476000" cy="720000"/>
          </a:xfrm>
        </p:grpSpPr>
        <p:sp>
          <p:nvSpPr>
            <p:cNvPr id="4" name="角丸四角形 3">
              <a:extLst>
                <a:ext uri="{FF2B5EF4-FFF2-40B4-BE49-F238E27FC236}">
                  <a16:creationId xmlns:a16="http://schemas.microsoft.com/office/drawing/2014/main" id="{0CE038A7-7466-FD47-BAD7-F0FD375BB003}"/>
                </a:ext>
              </a:extLst>
            </p:cNvPr>
            <p:cNvSpPr/>
            <p:nvPr/>
          </p:nvSpPr>
          <p:spPr>
            <a:xfrm>
              <a:off x="795423" y="1556792"/>
              <a:ext cx="1476000" cy="720000"/>
            </a:xfrm>
            <a:prstGeom prst="roundRect">
              <a:avLst/>
            </a:prstGeom>
            <a:solidFill>
              <a:srgbClr val="00AB8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/>
            </a:p>
          </p:txBody>
        </p:sp>
        <p:sp>
          <p:nvSpPr>
            <p:cNvPr id="5" name="テキスト ボックス 4">
              <a:extLst>
                <a:ext uri="{FF2B5EF4-FFF2-40B4-BE49-F238E27FC236}">
                  <a16:creationId xmlns:a16="http://schemas.microsoft.com/office/drawing/2014/main" id="{AF6C5B1E-3418-C449-AB22-B0855A8970C8}"/>
                </a:ext>
              </a:extLst>
            </p:cNvPr>
            <p:cNvSpPr txBox="1"/>
            <p:nvPr/>
          </p:nvSpPr>
          <p:spPr>
            <a:xfrm>
              <a:off x="1041973" y="1700809"/>
              <a:ext cx="97975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ja-JP" altLang="en-US" sz="2800" b="1" spc="300" dirty="0">
                  <a:solidFill>
                    <a:schemeClr val="bg1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目次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386680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46C48CF1-FA80-9DFC-2B72-EDA991CABD81}"/>
              </a:ext>
            </a:extLst>
          </p:cNvPr>
          <p:cNvSpPr/>
          <p:nvPr/>
        </p:nvSpPr>
        <p:spPr>
          <a:xfrm>
            <a:off x="179512" y="1292342"/>
            <a:ext cx="8784976" cy="50889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pSp>
        <p:nvGrpSpPr>
          <p:cNvPr id="10" name="グループ化 9">
            <a:extLst>
              <a:ext uri="{FF2B5EF4-FFF2-40B4-BE49-F238E27FC236}">
                <a16:creationId xmlns:a16="http://schemas.microsoft.com/office/drawing/2014/main" id="{E15E64F8-97C1-E796-DDA8-B055E27E6712}"/>
              </a:ext>
            </a:extLst>
          </p:cNvPr>
          <p:cNvGrpSpPr/>
          <p:nvPr/>
        </p:nvGrpSpPr>
        <p:grpSpPr>
          <a:xfrm>
            <a:off x="148099" y="343792"/>
            <a:ext cx="3775830" cy="720000"/>
            <a:chOff x="795423" y="1556792"/>
            <a:chExt cx="1476000" cy="720000"/>
          </a:xfrm>
        </p:grpSpPr>
        <p:sp>
          <p:nvSpPr>
            <p:cNvPr id="11" name="角丸四角形 3">
              <a:extLst>
                <a:ext uri="{FF2B5EF4-FFF2-40B4-BE49-F238E27FC236}">
                  <a16:creationId xmlns:a16="http://schemas.microsoft.com/office/drawing/2014/main" id="{9E4361E2-F30F-285A-C440-D1AF3BC9340C}"/>
                </a:ext>
              </a:extLst>
            </p:cNvPr>
            <p:cNvSpPr/>
            <p:nvPr/>
          </p:nvSpPr>
          <p:spPr>
            <a:xfrm>
              <a:off x="795423" y="1556792"/>
              <a:ext cx="1476000" cy="720000"/>
            </a:xfrm>
            <a:prstGeom prst="roundRect">
              <a:avLst/>
            </a:prstGeom>
            <a:solidFill>
              <a:srgbClr val="00AB8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/>
            </a:p>
          </p:txBody>
        </p:sp>
        <p:sp>
          <p:nvSpPr>
            <p:cNvPr id="12" name="テキスト ボックス 11">
              <a:extLst>
                <a:ext uri="{FF2B5EF4-FFF2-40B4-BE49-F238E27FC236}">
                  <a16:creationId xmlns:a16="http://schemas.microsoft.com/office/drawing/2014/main" id="{5C48EE44-5BFD-D7AF-FDD8-0130628732FA}"/>
                </a:ext>
              </a:extLst>
            </p:cNvPr>
            <p:cNvSpPr txBox="1"/>
            <p:nvPr/>
          </p:nvSpPr>
          <p:spPr>
            <a:xfrm>
              <a:off x="920208" y="1700809"/>
              <a:ext cx="122329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ja-JP" sz="2800" b="1" spc="300" dirty="0">
                  <a:solidFill>
                    <a:schemeClr val="bg1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p4</a:t>
              </a:r>
              <a:r>
                <a:rPr lang="ja-JP" altLang="en-US" sz="2800" b="1" spc="300" dirty="0">
                  <a:solidFill>
                    <a:schemeClr val="bg1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：ペアで発表</a:t>
              </a:r>
            </a:p>
          </p:txBody>
        </p:sp>
      </p:grpSp>
      <p:pic>
        <p:nvPicPr>
          <p:cNvPr id="2" name="図 1">
            <a:extLst>
              <a:ext uri="{FF2B5EF4-FFF2-40B4-BE49-F238E27FC236}">
                <a16:creationId xmlns:a16="http://schemas.microsoft.com/office/drawing/2014/main" id="{7D7C799E-2E33-F291-CCF5-43D819E7FA0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732240" y="5429877"/>
            <a:ext cx="447395" cy="447395"/>
          </a:xfrm>
          <a:prstGeom prst="rect">
            <a:avLst/>
          </a:prstGeom>
        </p:spPr>
      </p:pic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A992FAC2-F228-E58C-F541-632AF7B7AFB8}"/>
              </a:ext>
            </a:extLst>
          </p:cNvPr>
          <p:cNvSpPr txBox="1"/>
          <p:nvPr/>
        </p:nvSpPr>
        <p:spPr>
          <a:xfrm>
            <a:off x="7077085" y="5429877"/>
            <a:ext cx="175109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3000" b="1" spc="150" dirty="0">
                <a:solidFill>
                  <a:srgbClr val="00AB84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10</a:t>
            </a:r>
            <a:r>
              <a:rPr lang="ja-JP" altLang="en-US" sz="3000" b="1" spc="150" dirty="0">
                <a:solidFill>
                  <a:srgbClr val="00AB84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分</a:t>
            </a: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89E280ED-1EA8-3C63-C0A7-5FFFED51BE73}"/>
              </a:ext>
            </a:extLst>
          </p:cNvPr>
          <p:cNvSpPr txBox="1"/>
          <p:nvPr/>
        </p:nvSpPr>
        <p:spPr>
          <a:xfrm>
            <a:off x="1657851" y="1484784"/>
            <a:ext cx="7124442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sz="8000" b="1" spc="30" dirty="0">
                <a:solidFill>
                  <a:schemeClr val="tx1">
                    <a:lumMod val="85000"/>
                    <a:lumOff val="1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ペアで発表</a:t>
            </a: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1E4F529B-6EE2-31F8-FE36-1C438AF3C187}"/>
              </a:ext>
            </a:extLst>
          </p:cNvPr>
          <p:cNvSpPr txBox="1"/>
          <p:nvPr/>
        </p:nvSpPr>
        <p:spPr>
          <a:xfrm>
            <a:off x="431476" y="3462330"/>
            <a:ext cx="8712524" cy="10656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sz="2200" b="1" spc="30" dirty="0">
                <a:solidFill>
                  <a:schemeClr val="tx1">
                    <a:lumMod val="85000"/>
                    <a:lumOff val="1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・調べたことを発表（</a:t>
            </a:r>
            <a:r>
              <a:rPr lang="en-US" altLang="ja-JP" sz="2200" b="1" spc="30" dirty="0">
                <a:solidFill>
                  <a:schemeClr val="tx1">
                    <a:lumMod val="85000"/>
                    <a:lumOff val="1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2</a:t>
            </a:r>
            <a:r>
              <a:rPr lang="ja-JP" altLang="en-US" sz="2200" b="1" spc="30" dirty="0">
                <a:solidFill>
                  <a:schemeClr val="tx1">
                    <a:lumMod val="85000"/>
                    <a:lumOff val="1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分）</a:t>
            </a:r>
            <a:endParaRPr lang="en-US" altLang="ja-JP" sz="2200" b="1" spc="30" dirty="0">
              <a:solidFill>
                <a:schemeClr val="tx1">
                  <a:lumMod val="85000"/>
                  <a:lumOff val="15000"/>
                </a:scheme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>
              <a:lnSpc>
                <a:spcPct val="150000"/>
              </a:lnSpc>
            </a:pPr>
            <a:r>
              <a:rPr lang="ja-JP" altLang="en-US" sz="2200" b="1" spc="30" dirty="0">
                <a:solidFill>
                  <a:schemeClr val="tx1">
                    <a:lumMod val="85000"/>
                    <a:lumOff val="1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・質疑応答（３分）</a:t>
            </a:r>
            <a:endParaRPr lang="en-US" altLang="ja-JP" sz="2200" b="1" spc="30" dirty="0">
              <a:solidFill>
                <a:schemeClr val="tx1">
                  <a:lumMod val="85000"/>
                  <a:lumOff val="15000"/>
                </a:scheme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9390270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46C48CF1-FA80-9DFC-2B72-EDA991CABD81}"/>
              </a:ext>
            </a:extLst>
          </p:cNvPr>
          <p:cNvSpPr/>
          <p:nvPr/>
        </p:nvSpPr>
        <p:spPr>
          <a:xfrm>
            <a:off x="179512" y="1292342"/>
            <a:ext cx="8784976" cy="50889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2" name="図 1">
            <a:extLst>
              <a:ext uri="{FF2B5EF4-FFF2-40B4-BE49-F238E27FC236}">
                <a16:creationId xmlns:a16="http://schemas.microsoft.com/office/drawing/2014/main" id="{7D7C799E-2E33-F291-CCF5-43D819E7FA0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732240" y="5429877"/>
            <a:ext cx="447395" cy="447395"/>
          </a:xfrm>
          <a:prstGeom prst="rect">
            <a:avLst/>
          </a:prstGeom>
        </p:spPr>
      </p:pic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A992FAC2-F228-E58C-F541-632AF7B7AFB8}"/>
              </a:ext>
            </a:extLst>
          </p:cNvPr>
          <p:cNvSpPr txBox="1"/>
          <p:nvPr/>
        </p:nvSpPr>
        <p:spPr>
          <a:xfrm>
            <a:off x="7077085" y="5429877"/>
            <a:ext cx="175109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3000" b="1" spc="150" dirty="0">
                <a:solidFill>
                  <a:srgbClr val="00AB84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10</a:t>
            </a:r>
            <a:r>
              <a:rPr lang="ja-JP" altLang="en-US" sz="3000" b="1" spc="150" dirty="0">
                <a:solidFill>
                  <a:srgbClr val="00AB84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分</a:t>
            </a: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89E280ED-1EA8-3C63-C0A7-5FFFED51BE73}"/>
              </a:ext>
            </a:extLst>
          </p:cNvPr>
          <p:cNvSpPr txBox="1"/>
          <p:nvPr/>
        </p:nvSpPr>
        <p:spPr>
          <a:xfrm>
            <a:off x="1657851" y="1484784"/>
            <a:ext cx="7124442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sz="8000" b="1" spc="30" dirty="0">
                <a:solidFill>
                  <a:schemeClr val="tx1">
                    <a:lumMod val="85000"/>
                    <a:lumOff val="1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２名の発表</a:t>
            </a: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1E4F529B-6EE2-31F8-FE36-1C438AF3C187}"/>
              </a:ext>
            </a:extLst>
          </p:cNvPr>
          <p:cNvSpPr txBox="1"/>
          <p:nvPr/>
        </p:nvSpPr>
        <p:spPr>
          <a:xfrm>
            <a:off x="431476" y="3462330"/>
            <a:ext cx="8712524" cy="10656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sz="2200" b="1" spc="30" dirty="0">
                <a:solidFill>
                  <a:schemeClr val="tx1">
                    <a:lumMod val="85000"/>
                    <a:lumOff val="1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・調べたことを発表（</a:t>
            </a:r>
            <a:r>
              <a:rPr lang="en-US" altLang="ja-JP" sz="2200" b="1" spc="30" dirty="0">
                <a:solidFill>
                  <a:schemeClr val="tx1">
                    <a:lumMod val="85000"/>
                    <a:lumOff val="1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2</a:t>
            </a:r>
            <a:r>
              <a:rPr lang="ja-JP" altLang="en-US" sz="2200" b="1" spc="30" dirty="0">
                <a:solidFill>
                  <a:schemeClr val="tx1">
                    <a:lumMod val="85000"/>
                    <a:lumOff val="1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分）</a:t>
            </a:r>
            <a:endParaRPr lang="en-US" altLang="ja-JP" sz="2200" b="1" spc="30" dirty="0">
              <a:solidFill>
                <a:schemeClr val="tx1">
                  <a:lumMod val="85000"/>
                  <a:lumOff val="15000"/>
                </a:scheme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>
              <a:lnSpc>
                <a:spcPct val="150000"/>
              </a:lnSpc>
            </a:pPr>
            <a:r>
              <a:rPr lang="ja-JP" altLang="en-US" sz="2200" b="1" spc="30" dirty="0">
                <a:solidFill>
                  <a:schemeClr val="tx1">
                    <a:lumMod val="85000"/>
                    <a:lumOff val="1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・質疑応答（３分）</a:t>
            </a:r>
            <a:endParaRPr lang="en-US" altLang="ja-JP" sz="2200" b="1" spc="30" dirty="0">
              <a:solidFill>
                <a:schemeClr val="tx1">
                  <a:lumMod val="85000"/>
                  <a:lumOff val="15000"/>
                </a:scheme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grpSp>
        <p:nvGrpSpPr>
          <p:cNvPr id="10" name="グループ化 9">
            <a:extLst>
              <a:ext uri="{FF2B5EF4-FFF2-40B4-BE49-F238E27FC236}">
                <a16:creationId xmlns:a16="http://schemas.microsoft.com/office/drawing/2014/main" id="{D0BC014B-B14A-48BA-21B1-0FF652FB041C}"/>
              </a:ext>
            </a:extLst>
          </p:cNvPr>
          <p:cNvGrpSpPr/>
          <p:nvPr/>
        </p:nvGrpSpPr>
        <p:grpSpPr>
          <a:xfrm>
            <a:off x="148099" y="343792"/>
            <a:ext cx="3703822" cy="720000"/>
            <a:chOff x="795423" y="1556792"/>
            <a:chExt cx="1476000" cy="720000"/>
          </a:xfrm>
        </p:grpSpPr>
        <p:sp>
          <p:nvSpPr>
            <p:cNvPr id="11" name="角丸四角形 3">
              <a:extLst>
                <a:ext uri="{FF2B5EF4-FFF2-40B4-BE49-F238E27FC236}">
                  <a16:creationId xmlns:a16="http://schemas.microsoft.com/office/drawing/2014/main" id="{0A8ED5C7-5AE1-E737-F7FB-D416855B8C7D}"/>
                </a:ext>
              </a:extLst>
            </p:cNvPr>
            <p:cNvSpPr/>
            <p:nvPr/>
          </p:nvSpPr>
          <p:spPr>
            <a:xfrm>
              <a:off x="795423" y="1556792"/>
              <a:ext cx="1476000" cy="720000"/>
            </a:xfrm>
            <a:prstGeom prst="roundRect">
              <a:avLst/>
            </a:prstGeom>
            <a:solidFill>
              <a:srgbClr val="00AB8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/>
            </a:p>
          </p:txBody>
        </p:sp>
        <p:sp>
          <p:nvSpPr>
            <p:cNvPr id="12" name="テキスト ボックス 11">
              <a:extLst>
                <a:ext uri="{FF2B5EF4-FFF2-40B4-BE49-F238E27FC236}">
                  <a16:creationId xmlns:a16="http://schemas.microsoft.com/office/drawing/2014/main" id="{FD9BC7D2-0377-C91D-3018-F9E538B357CC}"/>
                </a:ext>
              </a:extLst>
            </p:cNvPr>
            <p:cNvSpPr txBox="1"/>
            <p:nvPr/>
          </p:nvSpPr>
          <p:spPr>
            <a:xfrm>
              <a:off x="931312" y="1700809"/>
              <a:ext cx="120108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ja-JP" sz="2800" b="1" spc="300" dirty="0">
                  <a:solidFill>
                    <a:schemeClr val="bg1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p4</a:t>
              </a:r>
              <a:r>
                <a:rPr lang="ja-JP" altLang="en-US" sz="2800" b="1" spc="300" dirty="0">
                  <a:solidFill>
                    <a:schemeClr val="bg1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：</a:t>
              </a:r>
              <a:r>
                <a:rPr lang="en-US" altLang="ja-JP" sz="2800" b="1" spc="300" dirty="0">
                  <a:solidFill>
                    <a:schemeClr val="bg1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2</a:t>
              </a:r>
              <a:r>
                <a:rPr lang="ja-JP" altLang="en-US" sz="2800" b="1" spc="300" dirty="0">
                  <a:solidFill>
                    <a:schemeClr val="bg1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名の発表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819327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46C48CF1-FA80-9DFC-2B72-EDA991CABD81}"/>
              </a:ext>
            </a:extLst>
          </p:cNvPr>
          <p:cNvSpPr/>
          <p:nvPr/>
        </p:nvSpPr>
        <p:spPr>
          <a:xfrm>
            <a:off x="179512" y="1292342"/>
            <a:ext cx="8784976" cy="50889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1E4F529B-6EE2-31F8-FE36-1C438AF3C187}"/>
              </a:ext>
            </a:extLst>
          </p:cNvPr>
          <p:cNvSpPr txBox="1"/>
          <p:nvPr/>
        </p:nvSpPr>
        <p:spPr>
          <a:xfrm>
            <a:off x="431476" y="2835213"/>
            <a:ext cx="8712524" cy="30970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sz="2200" b="1" spc="30" dirty="0">
                <a:solidFill>
                  <a:schemeClr val="tx1">
                    <a:lumMod val="85000"/>
                    <a:lumOff val="1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・就職希望企業</a:t>
            </a:r>
            <a:endParaRPr lang="en-US" altLang="ja-JP" sz="2200" b="1" spc="30" dirty="0">
              <a:solidFill>
                <a:schemeClr val="tx1">
                  <a:lumMod val="85000"/>
                  <a:lumOff val="15000"/>
                </a:scheme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>
              <a:lnSpc>
                <a:spcPct val="150000"/>
              </a:lnSpc>
            </a:pPr>
            <a:r>
              <a:rPr lang="ja-JP" altLang="en-US" sz="2200" b="1" spc="30" dirty="0">
                <a:solidFill>
                  <a:schemeClr val="tx1">
                    <a:lumMod val="85000"/>
                    <a:lumOff val="1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・業種</a:t>
            </a:r>
            <a:endParaRPr lang="en-US" altLang="ja-JP" sz="2200" b="1" spc="30" dirty="0">
              <a:solidFill>
                <a:schemeClr val="tx1">
                  <a:lumMod val="85000"/>
                  <a:lumOff val="15000"/>
                </a:scheme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>
              <a:lnSpc>
                <a:spcPct val="150000"/>
              </a:lnSpc>
            </a:pPr>
            <a:r>
              <a:rPr lang="ja-JP" altLang="en-US" sz="2200" b="1" spc="30" dirty="0">
                <a:solidFill>
                  <a:schemeClr val="tx1">
                    <a:lumMod val="85000"/>
                    <a:lumOff val="1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・企業のミッション</a:t>
            </a:r>
            <a:endParaRPr lang="en-US" altLang="ja-JP" sz="2200" b="1" spc="30" dirty="0">
              <a:solidFill>
                <a:schemeClr val="tx1">
                  <a:lumMod val="85000"/>
                  <a:lumOff val="15000"/>
                </a:scheme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>
              <a:lnSpc>
                <a:spcPct val="150000"/>
              </a:lnSpc>
            </a:pPr>
            <a:r>
              <a:rPr lang="ja-JP" altLang="en-US" sz="2200" b="1" spc="30" dirty="0">
                <a:solidFill>
                  <a:schemeClr val="tx1">
                    <a:lumMod val="85000"/>
                    <a:lumOff val="1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・生み出す商品やサービス</a:t>
            </a:r>
            <a:endParaRPr lang="en-US" altLang="ja-JP" sz="2200" b="1" spc="30" dirty="0">
              <a:solidFill>
                <a:schemeClr val="tx1">
                  <a:lumMod val="85000"/>
                  <a:lumOff val="15000"/>
                </a:scheme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>
              <a:lnSpc>
                <a:spcPct val="150000"/>
              </a:lnSpc>
            </a:pPr>
            <a:r>
              <a:rPr lang="ja-JP" altLang="en-US" sz="2200" b="1" spc="30" dirty="0">
                <a:solidFill>
                  <a:schemeClr val="tx1">
                    <a:lumMod val="85000"/>
                    <a:lumOff val="1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・</a:t>
            </a:r>
            <a:r>
              <a:rPr lang="en-US" altLang="ja-JP" sz="2200" b="1" spc="30" dirty="0">
                <a:solidFill>
                  <a:schemeClr val="tx1">
                    <a:lumMod val="85000"/>
                    <a:lumOff val="1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SDG</a:t>
            </a:r>
            <a:r>
              <a:rPr lang="ja-JP" altLang="en-US" sz="2200" b="1" spc="30" dirty="0">
                <a:solidFill>
                  <a:schemeClr val="tx1">
                    <a:lumMod val="85000"/>
                    <a:lumOff val="1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ｓや持続可能な取組</a:t>
            </a:r>
            <a:endParaRPr lang="en-US" altLang="ja-JP" sz="2200" b="1" spc="30" dirty="0">
              <a:solidFill>
                <a:schemeClr val="tx1">
                  <a:lumMod val="85000"/>
                  <a:lumOff val="15000"/>
                </a:scheme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>
              <a:lnSpc>
                <a:spcPct val="150000"/>
              </a:lnSpc>
            </a:pPr>
            <a:r>
              <a:rPr lang="ja-JP" altLang="en-US" sz="2200" b="1" spc="30" dirty="0">
                <a:solidFill>
                  <a:schemeClr val="tx1">
                    <a:lumMod val="85000"/>
                    <a:lumOff val="1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・企業の５年後を予想</a:t>
            </a:r>
            <a:endParaRPr lang="en-US" altLang="ja-JP" sz="2200" b="1" spc="30" dirty="0">
              <a:solidFill>
                <a:schemeClr val="tx1">
                  <a:lumMod val="85000"/>
                  <a:lumOff val="15000"/>
                </a:scheme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pic>
        <p:nvPicPr>
          <p:cNvPr id="2" name="図 1">
            <a:extLst>
              <a:ext uri="{FF2B5EF4-FFF2-40B4-BE49-F238E27FC236}">
                <a16:creationId xmlns:a16="http://schemas.microsoft.com/office/drawing/2014/main" id="{7D7C799E-2E33-F291-CCF5-43D819E7FA0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300029" y="5827329"/>
            <a:ext cx="447395" cy="447395"/>
          </a:xfrm>
          <a:prstGeom prst="rect">
            <a:avLst/>
          </a:prstGeom>
        </p:spPr>
      </p:pic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A992FAC2-F228-E58C-F541-632AF7B7AFB8}"/>
              </a:ext>
            </a:extLst>
          </p:cNvPr>
          <p:cNvSpPr txBox="1"/>
          <p:nvPr/>
        </p:nvSpPr>
        <p:spPr>
          <a:xfrm>
            <a:off x="7644874" y="5827329"/>
            <a:ext cx="175109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3000" b="1" spc="150" dirty="0">
                <a:solidFill>
                  <a:srgbClr val="00AB84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25</a:t>
            </a:r>
            <a:r>
              <a:rPr lang="ja-JP" altLang="en-US" sz="3000" b="1" spc="150" dirty="0">
                <a:solidFill>
                  <a:srgbClr val="00AB84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分</a:t>
            </a: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89E280ED-1EA8-3C63-C0A7-5FFFED51BE73}"/>
              </a:ext>
            </a:extLst>
          </p:cNvPr>
          <p:cNvSpPr txBox="1"/>
          <p:nvPr/>
        </p:nvSpPr>
        <p:spPr>
          <a:xfrm>
            <a:off x="827584" y="1484784"/>
            <a:ext cx="795470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sz="4800" b="1" spc="30" dirty="0">
                <a:solidFill>
                  <a:schemeClr val="tx1">
                    <a:lumMod val="85000"/>
                    <a:lumOff val="1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興味のある就職先を調べる</a:t>
            </a:r>
          </a:p>
        </p:txBody>
      </p:sp>
      <p:grpSp>
        <p:nvGrpSpPr>
          <p:cNvPr id="10" name="グループ化 9">
            <a:extLst>
              <a:ext uri="{FF2B5EF4-FFF2-40B4-BE49-F238E27FC236}">
                <a16:creationId xmlns:a16="http://schemas.microsoft.com/office/drawing/2014/main" id="{D0BC014B-B14A-48BA-21B1-0FF652FB041C}"/>
              </a:ext>
            </a:extLst>
          </p:cNvPr>
          <p:cNvGrpSpPr/>
          <p:nvPr/>
        </p:nvGrpSpPr>
        <p:grpSpPr>
          <a:xfrm>
            <a:off x="207944" y="343792"/>
            <a:ext cx="4558602" cy="720000"/>
            <a:chOff x="795423" y="1556792"/>
            <a:chExt cx="1476000" cy="720000"/>
          </a:xfrm>
        </p:grpSpPr>
        <p:sp>
          <p:nvSpPr>
            <p:cNvPr id="11" name="角丸四角形 3">
              <a:extLst>
                <a:ext uri="{FF2B5EF4-FFF2-40B4-BE49-F238E27FC236}">
                  <a16:creationId xmlns:a16="http://schemas.microsoft.com/office/drawing/2014/main" id="{0A8ED5C7-5AE1-E737-F7FB-D416855B8C7D}"/>
                </a:ext>
              </a:extLst>
            </p:cNvPr>
            <p:cNvSpPr/>
            <p:nvPr/>
          </p:nvSpPr>
          <p:spPr>
            <a:xfrm>
              <a:off x="795423" y="1556792"/>
              <a:ext cx="1476000" cy="720000"/>
            </a:xfrm>
            <a:prstGeom prst="roundRect">
              <a:avLst/>
            </a:prstGeom>
            <a:solidFill>
              <a:srgbClr val="00AB8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/>
            </a:p>
          </p:txBody>
        </p:sp>
        <p:sp>
          <p:nvSpPr>
            <p:cNvPr id="12" name="テキスト ボックス 11">
              <a:extLst>
                <a:ext uri="{FF2B5EF4-FFF2-40B4-BE49-F238E27FC236}">
                  <a16:creationId xmlns:a16="http://schemas.microsoft.com/office/drawing/2014/main" id="{FD9BC7D2-0377-C91D-3018-F9E538B357CC}"/>
                </a:ext>
              </a:extLst>
            </p:cNvPr>
            <p:cNvSpPr txBox="1"/>
            <p:nvPr/>
          </p:nvSpPr>
          <p:spPr>
            <a:xfrm>
              <a:off x="805173" y="1700809"/>
              <a:ext cx="145337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ja-JP" sz="2800" b="1" spc="300" dirty="0">
                  <a:solidFill>
                    <a:schemeClr val="bg1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p5</a:t>
              </a:r>
              <a:r>
                <a:rPr lang="ja-JP" altLang="en-US" sz="2800" b="1" spc="300" dirty="0">
                  <a:solidFill>
                    <a:schemeClr val="bg1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～</a:t>
              </a:r>
              <a:r>
                <a:rPr lang="en-US" altLang="ja-JP" sz="2800" b="1" spc="300" dirty="0">
                  <a:solidFill>
                    <a:schemeClr val="bg1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10</a:t>
              </a:r>
              <a:r>
                <a:rPr lang="ja-JP" altLang="en-US" sz="2800" b="1" spc="300" dirty="0">
                  <a:solidFill>
                    <a:schemeClr val="bg1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：就職先を調査</a:t>
              </a:r>
            </a:p>
          </p:txBody>
        </p:sp>
      </p:grpSp>
      <p:sp>
        <p:nvSpPr>
          <p:cNvPr id="7" name="楕円 6">
            <a:extLst>
              <a:ext uri="{FF2B5EF4-FFF2-40B4-BE49-F238E27FC236}">
                <a16:creationId xmlns:a16="http://schemas.microsoft.com/office/drawing/2014/main" id="{331E878A-C00B-3749-F7A1-D0EF457ABE34}"/>
              </a:ext>
            </a:extLst>
          </p:cNvPr>
          <p:cNvSpPr/>
          <p:nvPr/>
        </p:nvSpPr>
        <p:spPr>
          <a:xfrm>
            <a:off x="5292080" y="2835213"/>
            <a:ext cx="3490213" cy="2538003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84D65EF3-06AB-9728-CBB4-7D3AABD4E2EF}"/>
              </a:ext>
            </a:extLst>
          </p:cNvPr>
          <p:cNvSpPr txBox="1"/>
          <p:nvPr/>
        </p:nvSpPr>
        <p:spPr>
          <a:xfrm>
            <a:off x="5542988" y="3504049"/>
            <a:ext cx="298839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P6,8,10</a:t>
            </a:r>
            <a:r>
              <a:rPr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は企業に</a:t>
            </a:r>
            <a:endParaRPr lang="en-US" altLang="ja-JP" sz="2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algn="ctr"/>
            <a:r>
              <a:rPr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インタビューできる場合のみ用います</a:t>
            </a:r>
            <a:endParaRPr kumimoji="1" lang="ja-JP" altLang="en-US" sz="2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228061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グループ化 9">
            <a:extLst>
              <a:ext uri="{FF2B5EF4-FFF2-40B4-BE49-F238E27FC236}">
                <a16:creationId xmlns:a16="http://schemas.microsoft.com/office/drawing/2014/main" id="{D0BC014B-B14A-48BA-21B1-0FF652FB041C}"/>
              </a:ext>
            </a:extLst>
          </p:cNvPr>
          <p:cNvGrpSpPr/>
          <p:nvPr/>
        </p:nvGrpSpPr>
        <p:grpSpPr>
          <a:xfrm>
            <a:off x="207944" y="343792"/>
            <a:ext cx="4558602" cy="720000"/>
            <a:chOff x="795423" y="1556792"/>
            <a:chExt cx="1476000" cy="720000"/>
          </a:xfrm>
        </p:grpSpPr>
        <p:sp>
          <p:nvSpPr>
            <p:cNvPr id="11" name="角丸四角形 3">
              <a:extLst>
                <a:ext uri="{FF2B5EF4-FFF2-40B4-BE49-F238E27FC236}">
                  <a16:creationId xmlns:a16="http://schemas.microsoft.com/office/drawing/2014/main" id="{0A8ED5C7-5AE1-E737-F7FB-D416855B8C7D}"/>
                </a:ext>
              </a:extLst>
            </p:cNvPr>
            <p:cNvSpPr/>
            <p:nvPr/>
          </p:nvSpPr>
          <p:spPr>
            <a:xfrm>
              <a:off x="795423" y="1556792"/>
              <a:ext cx="1476000" cy="720000"/>
            </a:xfrm>
            <a:prstGeom prst="roundRect">
              <a:avLst/>
            </a:prstGeom>
            <a:solidFill>
              <a:srgbClr val="00AB8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/>
            </a:p>
          </p:txBody>
        </p:sp>
        <p:sp>
          <p:nvSpPr>
            <p:cNvPr id="12" name="テキスト ボックス 11">
              <a:extLst>
                <a:ext uri="{FF2B5EF4-FFF2-40B4-BE49-F238E27FC236}">
                  <a16:creationId xmlns:a16="http://schemas.microsoft.com/office/drawing/2014/main" id="{FD9BC7D2-0377-C91D-3018-F9E538B357CC}"/>
                </a:ext>
              </a:extLst>
            </p:cNvPr>
            <p:cNvSpPr txBox="1"/>
            <p:nvPr/>
          </p:nvSpPr>
          <p:spPr>
            <a:xfrm>
              <a:off x="1180167" y="1700809"/>
              <a:ext cx="70338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ja-JP" altLang="en-US" sz="2800" b="1" spc="300" dirty="0">
                  <a:solidFill>
                    <a:schemeClr val="bg1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次回の予行</a:t>
              </a:r>
            </a:p>
          </p:txBody>
        </p:sp>
      </p:grpSp>
      <p:pic>
        <p:nvPicPr>
          <p:cNvPr id="13" name="図 12">
            <a:extLst>
              <a:ext uri="{FF2B5EF4-FFF2-40B4-BE49-F238E27FC236}">
                <a16:creationId xmlns:a16="http://schemas.microsoft.com/office/drawing/2014/main" id="{4E2D42B3-1261-C725-D37E-EE3FAD95F08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7944" y="1340768"/>
            <a:ext cx="4364056" cy="2608649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977B5D1E-5E00-7409-4400-E3049E8283D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7944" y="4005064"/>
            <a:ext cx="4364056" cy="2608649"/>
          </a:xfrm>
          <a:prstGeom prst="rect">
            <a:avLst/>
          </a:prstGeom>
        </p:spPr>
      </p:pic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B82A6C16-CCA0-3B65-5F84-64E57FEA1EEE}"/>
              </a:ext>
            </a:extLst>
          </p:cNvPr>
          <p:cNvSpPr/>
          <p:nvPr/>
        </p:nvSpPr>
        <p:spPr>
          <a:xfrm>
            <a:off x="4766546" y="1484784"/>
            <a:ext cx="4197942" cy="224860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7F03E8EC-E64A-C373-F59C-5C2191AE249B}"/>
              </a:ext>
            </a:extLst>
          </p:cNvPr>
          <p:cNvSpPr txBox="1"/>
          <p:nvPr/>
        </p:nvSpPr>
        <p:spPr>
          <a:xfrm>
            <a:off x="4921301" y="1798126"/>
            <a:ext cx="3888432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将来働いてみたい</a:t>
            </a:r>
            <a:endParaRPr kumimoji="1" lang="en-US" altLang="ja-JP" sz="2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algn="ctr"/>
            <a:r>
              <a:rPr kumimoji="1" lang="ja-JP" altLang="en-US" sz="32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企業、業界、業種</a:t>
            </a:r>
            <a:endParaRPr kumimoji="1" lang="en-US" altLang="ja-JP" sz="32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algn="ctr"/>
            <a:r>
              <a:rPr kumimoji="1"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に関する本や論文を</a:t>
            </a:r>
            <a:endParaRPr kumimoji="1" lang="en-US" altLang="ja-JP" sz="2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algn="ctr"/>
            <a:r>
              <a:rPr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最低でも</a:t>
            </a:r>
            <a:r>
              <a:rPr kumimoji="1"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１冊持ってくる</a:t>
            </a:r>
          </a:p>
        </p:txBody>
      </p:sp>
      <p:pic>
        <p:nvPicPr>
          <p:cNvPr id="19" name="図 18">
            <a:extLst>
              <a:ext uri="{FF2B5EF4-FFF2-40B4-BE49-F238E27FC236}">
                <a16:creationId xmlns:a16="http://schemas.microsoft.com/office/drawing/2014/main" id="{E8E5D603-87ED-4326-19F9-C68F3492617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76840" y="4437112"/>
            <a:ext cx="1805004" cy="1683166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90E4C681-C603-951D-A701-267916EB0DC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955532" y="4437112"/>
            <a:ext cx="1715328" cy="16831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33469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7B57DC84-575B-0846-BE2B-FFE770D07DF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6250" y="3117850"/>
            <a:ext cx="5651500" cy="622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333557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ユーザー定義 1">
      <a:majorFont>
        <a:latin typeface="游ゴシック Light"/>
        <a:ea typeface="游ゴシック Light"/>
        <a:cs typeface=""/>
      </a:majorFont>
      <a:minorFont>
        <a:latin typeface="游ゴシック"/>
        <a:ea typeface="游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10525</TotalTime>
  <Words>581</Words>
  <Application>Microsoft Office PowerPoint</Application>
  <PresentationFormat>画面に合わせる (4:3)</PresentationFormat>
  <Paragraphs>74</Paragraphs>
  <Slides>7</Slides>
  <Notes>7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7</vt:i4>
      </vt:variant>
    </vt:vector>
  </HeadingPairs>
  <TitlesOfParts>
    <vt:vector size="13" baseType="lpstr">
      <vt:lpstr>メイリオ</vt:lpstr>
      <vt:lpstr>メイリオ</vt:lpstr>
      <vt:lpstr>游ゴシック</vt:lpstr>
      <vt:lpstr>游ゴシック Light</vt:lpstr>
      <vt:lpstr>Arial</vt:lpstr>
      <vt:lpstr>Office テーマ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>株式会社NOLTYプランナーズ;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株式会社NOLTYプランナーズ</dc:creator>
  <cp:lastModifiedBy>小竹森 直子</cp:lastModifiedBy>
  <cp:revision>508</cp:revision>
  <cp:lastPrinted>2023-12-27T07:31:36Z</cp:lastPrinted>
  <dcterms:created xsi:type="dcterms:W3CDTF">2019-02-07T00:13:24Z</dcterms:created>
  <dcterms:modified xsi:type="dcterms:W3CDTF">2024-08-05T07:14:58Z</dcterms:modified>
</cp:coreProperties>
</file>