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9"/>
  </p:notesMasterIdLst>
  <p:handoutMasterIdLst>
    <p:handoutMasterId r:id="rId10"/>
  </p:handoutMasterIdLst>
  <p:sldIdLst>
    <p:sldId id="371" r:id="rId2"/>
    <p:sldId id="420" r:id="rId3"/>
    <p:sldId id="432" r:id="rId4"/>
    <p:sldId id="440" r:id="rId5"/>
    <p:sldId id="442" r:id="rId6"/>
    <p:sldId id="443" r:id="rId7"/>
    <p:sldId id="430" r:id="rId8"/>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52"/>
    <a:srgbClr val="3D726A"/>
    <a:srgbClr val="0EB299"/>
    <a:srgbClr val="27897D"/>
    <a:srgbClr val="064A40"/>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F40A68-723E-4A83-AE2C-BAB3F2BB97C7}" v="28" dt="2023-10-06T09:26:31.443"/>
    <p1510:client id="{F1E9C459-AD95-40BF-9D38-D46C8F5A28C4}" v="2" dt="2023-10-07T06:31:01.6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23" autoAdjust="0"/>
    <p:restoredTop sz="60677" autoAdjust="0"/>
  </p:normalViewPr>
  <p:slideViewPr>
    <p:cSldViewPr>
      <p:cViewPr varScale="1">
        <p:scale>
          <a:sx n="42" d="100"/>
          <a:sy n="42" d="100"/>
        </p:scale>
        <p:origin x="1661" y="38"/>
      </p:cViewPr>
      <p:guideLst/>
    </p:cSldViewPr>
  </p:slideViewPr>
  <p:outlineViewPr>
    <p:cViewPr>
      <p:scale>
        <a:sx n="33" d="100"/>
        <a:sy n="33" d="100"/>
      </p:scale>
      <p:origin x="0" y="-32736"/>
    </p:cViewPr>
  </p:outlineViewPr>
  <p:notesTextViewPr>
    <p:cViewPr>
      <p:scale>
        <a:sx n="100" d="100"/>
        <a:sy n="100" d="100"/>
      </p:scale>
      <p:origin x="0" y="0"/>
    </p:cViewPr>
  </p:notesTextViewPr>
  <p:sorterViewPr>
    <p:cViewPr>
      <p:scale>
        <a:sx n="100" d="100"/>
        <a:sy n="100" d="100"/>
      </p:scale>
      <p:origin x="0" y="-46902"/>
    </p:cViewPr>
  </p:sorterViewPr>
  <p:notesViewPr>
    <p:cSldViewPr showGuides="1">
      <p:cViewPr varScale="1">
        <p:scale>
          <a:sx n="49" d="100"/>
          <a:sy n="49" d="100"/>
        </p:scale>
        <p:origin x="2467"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佳則 長澤" userId="c3ca2f185f4f7c54" providerId="LiveId" clId="{6CF40A68-723E-4A83-AE2C-BAB3F2BB97C7}"/>
    <pc:docChg chg="undo custSel addSld delSld modSld">
      <pc:chgData name="佳則 長澤" userId="c3ca2f185f4f7c54" providerId="LiveId" clId="{6CF40A68-723E-4A83-AE2C-BAB3F2BB97C7}" dt="2023-10-06T09:29:28.904" v="5290" actId="20577"/>
      <pc:docMkLst>
        <pc:docMk/>
      </pc:docMkLst>
      <pc:sldChg chg="modSp mod">
        <pc:chgData name="佳則 長澤" userId="c3ca2f185f4f7c54" providerId="LiveId" clId="{6CF40A68-723E-4A83-AE2C-BAB3F2BB97C7}" dt="2023-10-06T08:32:57.946" v="3106" actId="20577"/>
        <pc:sldMkLst>
          <pc:docMk/>
          <pc:sldMk cId="2942775736" sldId="371"/>
        </pc:sldMkLst>
        <pc:spChg chg="mod">
          <ac:chgData name="佳則 長澤" userId="c3ca2f185f4f7c54" providerId="LiveId" clId="{6CF40A68-723E-4A83-AE2C-BAB3F2BB97C7}" dt="2023-10-06T08:32:57.946" v="3106" actId="20577"/>
          <ac:spMkLst>
            <pc:docMk/>
            <pc:sldMk cId="2942775736" sldId="371"/>
            <ac:spMk id="7" creationId="{31DF7C15-CB89-864F-86F6-C70181503523}"/>
          </ac:spMkLst>
        </pc:spChg>
      </pc:sldChg>
      <pc:sldChg chg="modSp mod">
        <pc:chgData name="佳則 長澤" userId="c3ca2f185f4f7c54" providerId="LiveId" clId="{6CF40A68-723E-4A83-AE2C-BAB3F2BB97C7}" dt="2023-10-06T08:50:48.566" v="3183" actId="20577"/>
        <pc:sldMkLst>
          <pc:docMk/>
          <pc:sldMk cId="3538668030" sldId="420"/>
        </pc:sldMkLst>
        <pc:spChg chg="mod">
          <ac:chgData name="佳則 長澤" userId="c3ca2f185f4f7c54" providerId="LiveId" clId="{6CF40A68-723E-4A83-AE2C-BAB3F2BB97C7}" dt="2023-10-06T08:50:48.566" v="3183" actId="20577"/>
          <ac:spMkLst>
            <pc:docMk/>
            <pc:sldMk cId="3538668030" sldId="420"/>
            <ac:spMk id="2" creationId="{AF676E99-6A5E-2B42-AB4E-B087BF22CB74}"/>
          </ac:spMkLst>
        </pc:spChg>
      </pc:sldChg>
      <pc:sldChg chg="addSp delSp modSp del mod modNotesTx">
        <pc:chgData name="佳則 長澤" userId="c3ca2f185f4f7c54" providerId="LiveId" clId="{6CF40A68-723E-4A83-AE2C-BAB3F2BB97C7}" dt="2023-10-06T08:38:38.013" v="3107" actId="47"/>
        <pc:sldMkLst>
          <pc:docMk/>
          <pc:sldMk cId="887599946" sldId="425"/>
        </pc:sldMkLst>
        <pc:spChg chg="add mod">
          <ac:chgData name="佳則 長澤" userId="c3ca2f185f4f7c54" providerId="LiveId" clId="{6CF40A68-723E-4A83-AE2C-BAB3F2BB97C7}" dt="2023-10-06T07:20:06.962" v="171" actId="14100"/>
          <ac:spMkLst>
            <pc:docMk/>
            <pc:sldMk cId="887599946" sldId="425"/>
            <ac:spMk id="4" creationId="{5382DA4C-BD6D-552C-B289-1DCDA3CA52D8}"/>
          </ac:spMkLst>
        </pc:spChg>
        <pc:spChg chg="add mod">
          <ac:chgData name="佳則 長澤" userId="c3ca2f185f4f7c54" providerId="LiveId" clId="{6CF40A68-723E-4A83-AE2C-BAB3F2BB97C7}" dt="2023-10-06T07:41:02.468" v="291" actId="113"/>
          <ac:spMkLst>
            <pc:docMk/>
            <pc:sldMk cId="887599946" sldId="425"/>
            <ac:spMk id="5" creationId="{07A75888-BB85-5BD5-2670-FBEDA498FF6A}"/>
          </ac:spMkLst>
        </pc:spChg>
        <pc:spChg chg="add del mod">
          <ac:chgData name="佳則 長澤" userId="c3ca2f185f4f7c54" providerId="LiveId" clId="{6CF40A68-723E-4A83-AE2C-BAB3F2BB97C7}" dt="2023-10-06T07:20:12.251" v="174" actId="478"/>
          <ac:spMkLst>
            <pc:docMk/>
            <pc:sldMk cId="887599946" sldId="425"/>
            <ac:spMk id="6" creationId="{4217DDDB-B841-4A3C-4479-C7675D92CFC2}"/>
          </ac:spMkLst>
        </pc:spChg>
        <pc:spChg chg="add del mod">
          <ac:chgData name="佳則 長澤" userId="c3ca2f185f4f7c54" providerId="LiveId" clId="{6CF40A68-723E-4A83-AE2C-BAB3F2BB97C7}" dt="2023-10-06T07:20:11.678" v="173" actId="478"/>
          <ac:spMkLst>
            <pc:docMk/>
            <pc:sldMk cId="887599946" sldId="425"/>
            <ac:spMk id="7" creationId="{AECDB6C1-4B49-E124-2674-965A4C316C7D}"/>
          </ac:spMkLst>
        </pc:spChg>
        <pc:spChg chg="add mod">
          <ac:chgData name="佳則 長澤" userId="c3ca2f185f4f7c54" providerId="LiveId" clId="{6CF40A68-723E-4A83-AE2C-BAB3F2BB97C7}" dt="2023-10-06T07:20:25.341" v="177" actId="1076"/>
          <ac:spMkLst>
            <pc:docMk/>
            <pc:sldMk cId="887599946" sldId="425"/>
            <ac:spMk id="8" creationId="{507F2DD7-03B1-7D48-8CA3-8F9D1FC8D5C8}"/>
          </ac:spMkLst>
        </pc:spChg>
        <pc:spChg chg="add mod">
          <ac:chgData name="佳則 長澤" userId="c3ca2f185f4f7c54" providerId="LiveId" clId="{6CF40A68-723E-4A83-AE2C-BAB3F2BB97C7}" dt="2023-10-06T07:20:30.147" v="179" actId="1076"/>
          <ac:spMkLst>
            <pc:docMk/>
            <pc:sldMk cId="887599946" sldId="425"/>
            <ac:spMk id="9" creationId="{39B82926-7DFC-A0DD-75CD-824B91C2FDB8}"/>
          </ac:spMkLst>
        </pc:spChg>
        <pc:spChg chg="mod">
          <ac:chgData name="佳則 長澤" userId="c3ca2f185f4f7c54" providerId="LiveId" clId="{6CF40A68-723E-4A83-AE2C-BAB3F2BB97C7}" dt="2023-10-06T07:14:06.473" v="119" actId="20577"/>
          <ac:spMkLst>
            <pc:docMk/>
            <pc:sldMk cId="887599946" sldId="425"/>
            <ac:spMk id="12" creationId="{5C48EE44-5BFD-D7AF-FDD8-0130628732FA}"/>
          </ac:spMkLst>
        </pc:spChg>
        <pc:spChg chg="add mod">
          <ac:chgData name="佳則 長澤" userId="c3ca2f185f4f7c54" providerId="LiveId" clId="{6CF40A68-723E-4A83-AE2C-BAB3F2BB97C7}" dt="2023-10-06T07:39:06.472" v="280" actId="14100"/>
          <ac:spMkLst>
            <pc:docMk/>
            <pc:sldMk cId="887599946" sldId="425"/>
            <ac:spMk id="13" creationId="{9B71B32C-1973-F298-7E31-CA747A970D7C}"/>
          </ac:spMkLst>
        </pc:spChg>
        <pc:spChg chg="add mod">
          <ac:chgData name="佳則 長澤" userId="c3ca2f185f4f7c54" providerId="LiveId" clId="{6CF40A68-723E-4A83-AE2C-BAB3F2BB97C7}" dt="2023-10-06T07:48:20.041" v="776" actId="20577"/>
          <ac:spMkLst>
            <pc:docMk/>
            <pc:sldMk cId="887599946" sldId="425"/>
            <ac:spMk id="14" creationId="{C1DDAD4D-63B3-7F0C-1575-26DDB52510CF}"/>
          </ac:spMkLst>
        </pc:spChg>
        <pc:spChg chg="add mod">
          <ac:chgData name="佳則 長澤" userId="c3ca2f185f4f7c54" providerId="LiveId" clId="{6CF40A68-723E-4A83-AE2C-BAB3F2BB97C7}" dt="2023-10-06T07:48:35.561" v="780" actId="1076"/>
          <ac:spMkLst>
            <pc:docMk/>
            <pc:sldMk cId="887599946" sldId="425"/>
            <ac:spMk id="15" creationId="{C58715FD-11BC-809A-526C-47E0C9B10969}"/>
          </ac:spMkLst>
        </pc:spChg>
        <pc:spChg chg="add mod">
          <ac:chgData name="佳則 長澤" userId="c3ca2f185f4f7c54" providerId="LiveId" clId="{6CF40A68-723E-4A83-AE2C-BAB3F2BB97C7}" dt="2023-10-06T07:41:27.442" v="297" actId="113"/>
          <ac:spMkLst>
            <pc:docMk/>
            <pc:sldMk cId="887599946" sldId="425"/>
            <ac:spMk id="16" creationId="{96F3CC92-ECB7-985A-D490-BC4F418A4238}"/>
          </ac:spMkLst>
        </pc:spChg>
        <pc:spChg chg="add del mod">
          <ac:chgData name="佳則 長澤" userId="c3ca2f185f4f7c54" providerId="LiveId" clId="{6CF40A68-723E-4A83-AE2C-BAB3F2BB97C7}" dt="2023-10-06T07:38:31.823" v="279" actId="478"/>
          <ac:spMkLst>
            <pc:docMk/>
            <pc:sldMk cId="887599946" sldId="425"/>
            <ac:spMk id="17" creationId="{B8B4B8DE-883D-17C7-85D6-DFCB0769E8C3}"/>
          </ac:spMkLst>
        </pc:spChg>
        <pc:spChg chg="add mod">
          <ac:chgData name="佳則 長澤" userId="c3ca2f185f4f7c54" providerId="LiveId" clId="{6CF40A68-723E-4A83-AE2C-BAB3F2BB97C7}" dt="2023-10-06T07:37:45.134" v="258" actId="1076"/>
          <ac:spMkLst>
            <pc:docMk/>
            <pc:sldMk cId="887599946" sldId="425"/>
            <ac:spMk id="18" creationId="{A975E0BB-6045-370B-E33C-9281DE61D51B}"/>
          </ac:spMkLst>
        </pc:spChg>
        <pc:spChg chg="add mod">
          <ac:chgData name="佳則 長澤" userId="c3ca2f185f4f7c54" providerId="LiveId" clId="{6CF40A68-723E-4A83-AE2C-BAB3F2BB97C7}" dt="2023-10-06T07:41:32.482" v="299" actId="113"/>
          <ac:spMkLst>
            <pc:docMk/>
            <pc:sldMk cId="887599946" sldId="425"/>
            <ac:spMk id="19" creationId="{5BCA22D3-25EB-24D0-039F-103016BECB88}"/>
          </ac:spMkLst>
        </pc:spChg>
        <pc:spChg chg="add mod">
          <ac:chgData name="佳則 長澤" userId="c3ca2f185f4f7c54" providerId="LiveId" clId="{6CF40A68-723E-4A83-AE2C-BAB3F2BB97C7}" dt="2023-10-06T07:40:38.997" v="289" actId="207"/>
          <ac:spMkLst>
            <pc:docMk/>
            <pc:sldMk cId="887599946" sldId="425"/>
            <ac:spMk id="22" creationId="{5C62C2CA-D53D-F114-1776-0A25DC893CEF}"/>
          </ac:spMkLst>
        </pc:spChg>
        <pc:grpChg chg="mod">
          <ac:chgData name="佳則 長澤" userId="c3ca2f185f4f7c54" providerId="LiveId" clId="{6CF40A68-723E-4A83-AE2C-BAB3F2BB97C7}" dt="2023-10-06T07:14:01.893" v="103" actId="14100"/>
          <ac:grpSpMkLst>
            <pc:docMk/>
            <pc:sldMk cId="887599946" sldId="425"/>
            <ac:grpSpMk id="10" creationId="{E15E64F8-97C1-E796-DDA8-B055E27E6712}"/>
          </ac:grpSpMkLst>
        </pc:grpChg>
        <pc:picChg chg="del">
          <ac:chgData name="佳則 長澤" userId="c3ca2f185f4f7c54" providerId="LiveId" clId="{6CF40A68-723E-4A83-AE2C-BAB3F2BB97C7}" dt="2023-10-06T07:13:38.668" v="64" actId="478"/>
          <ac:picMkLst>
            <pc:docMk/>
            <pc:sldMk cId="887599946" sldId="425"/>
            <ac:picMk id="23" creationId="{92BA0F40-30C1-AB7C-5B30-C0F1AA0CBA13}"/>
          </ac:picMkLst>
        </pc:picChg>
        <pc:cxnChg chg="add del">
          <ac:chgData name="佳則 長澤" userId="c3ca2f185f4f7c54" providerId="LiveId" clId="{6CF40A68-723E-4A83-AE2C-BAB3F2BB97C7}" dt="2023-10-06T07:39:47.016" v="283" actId="478"/>
          <ac:cxnSpMkLst>
            <pc:docMk/>
            <pc:sldMk cId="887599946" sldId="425"/>
            <ac:cxnSpMk id="21" creationId="{08AB2FEE-1A15-394D-B63C-ADE03A878F1B}"/>
          </ac:cxnSpMkLst>
        </pc:cxnChg>
      </pc:sldChg>
      <pc:sldChg chg="addSp delSp modSp del mod modNotesTx">
        <pc:chgData name="佳則 長澤" userId="c3ca2f185f4f7c54" providerId="LiveId" clId="{6CF40A68-723E-4A83-AE2C-BAB3F2BB97C7}" dt="2023-10-06T08:38:38.683" v="3108" actId="47"/>
        <pc:sldMkLst>
          <pc:docMk/>
          <pc:sldMk cId="3289613887" sldId="426"/>
        </pc:sldMkLst>
        <pc:spChg chg="mod">
          <ac:chgData name="佳則 長澤" userId="c3ca2f185f4f7c54" providerId="LiveId" clId="{6CF40A68-723E-4A83-AE2C-BAB3F2BB97C7}" dt="2023-10-06T07:59:06.716" v="1983" actId="20577"/>
          <ac:spMkLst>
            <pc:docMk/>
            <pc:sldMk cId="3289613887" sldId="426"/>
            <ac:spMk id="12" creationId="{5C48EE44-5BFD-D7AF-FDD8-0130628732FA}"/>
          </ac:spMkLst>
        </pc:spChg>
        <pc:spChg chg="add del mod">
          <ac:chgData name="佳則 長澤" userId="c3ca2f185f4f7c54" providerId="LiveId" clId="{6CF40A68-723E-4A83-AE2C-BAB3F2BB97C7}" dt="2023-10-06T08:31:36.769" v="3077" actId="478"/>
          <ac:spMkLst>
            <pc:docMk/>
            <pc:sldMk cId="3289613887" sldId="426"/>
            <ac:spMk id="13" creationId="{89D29ED4-8251-D433-2087-109368DCA213}"/>
          </ac:spMkLst>
        </pc:spChg>
        <pc:grpChg chg="mod">
          <ac:chgData name="佳則 長澤" userId="c3ca2f185f4f7c54" providerId="LiveId" clId="{6CF40A68-723E-4A83-AE2C-BAB3F2BB97C7}" dt="2023-10-06T08:06:22.445" v="2018" actId="14100"/>
          <ac:grpSpMkLst>
            <pc:docMk/>
            <pc:sldMk cId="3289613887" sldId="426"/>
            <ac:grpSpMk id="10" creationId="{E15E64F8-97C1-E796-DDA8-B055E27E6712}"/>
          </ac:grpSpMkLst>
        </pc:grpChg>
        <pc:picChg chg="del">
          <ac:chgData name="佳則 長澤" userId="c3ca2f185f4f7c54" providerId="LiveId" clId="{6CF40A68-723E-4A83-AE2C-BAB3F2BB97C7}" dt="2023-10-06T08:05:35.601" v="1984" actId="478"/>
          <ac:picMkLst>
            <pc:docMk/>
            <pc:sldMk cId="3289613887" sldId="426"/>
            <ac:picMk id="3" creationId="{40D4708D-96F4-4923-8D2F-390203B5733A}"/>
          </ac:picMkLst>
        </pc:picChg>
        <pc:picChg chg="add mod">
          <ac:chgData name="佳則 長澤" userId="c3ca2f185f4f7c54" providerId="LiveId" clId="{6CF40A68-723E-4A83-AE2C-BAB3F2BB97C7}" dt="2023-10-06T08:06:03.585" v="1987" actId="1076"/>
          <ac:picMkLst>
            <pc:docMk/>
            <pc:sldMk cId="3289613887" sldId="426"/>
            <ac:picMk id="4" creationId="{BC32E2BE-EBCA-06E5-5C68-0C6BDB4172B7}"/>
          </ac:picMkLst>
        </pc:picChg>
        <pc:picChg chg="add del">
          <ac:chgData name="佳則 長澤" userId="c3ca2f185f4f7c54" providerId="LiveId" clId="{6CF40A68-723E-4A83-AE2C-BAB3F2BB97C7}" dt="2023-10-06T08:10:27.687" v="2451" actId="22"/>
          <ac:picMkLst>
            <pc:docMk/>
            <pc:sldMk cId="3289613887" sldId="426"/>
            <ac:picMk id="6" creationId="{787FFCE3-94B8-6BE7-5063-171CE971F128}"/>
          </ac:picMkLst>
        </pc:picChg>
        <pc:picChg chg="add del">
          <ac:chgData name="佳則 長澤" userId="c3ca2f185f4f7c54" providerId="LiveId" clId="{6CF40A68-723E-4A83-AE2C-BAB3F2BB97C7}" dt="2023-10-06T08:10:31.419" v="2453" actId="22"/>
          <ac:picMkLst>
            <pc:docMk/>
            <pc:sldMk cId="3289613887" sldId="426"/>
            <ac:picMk id="8" creationId="{3A0E0E9A-1B90-334B-0068-16089A719F66}"/>
          </ac:picMkLst>
        </pc:picChg>
        <pc:picChg chg="add del mod">
          <ac:chgData name="佳則 長澤" userId="c3ca2f185f4f7c54" providerId="LiveId" clId="{6CF40A68-723E-4A83-AE2C-BAB3F2BB97C7}" dt="2023-10-06T08:31:34.612" v="3076" actId="478"/>
          <ac:picMkLst>
            <pc:docMk/>
            <pc:sldMk cId="3289613887" sldId="426"/>
            <ac:picMk id="9" creationId="{829849F9-AA3A-DA62-906A-6C2D20F5FA52}"/>
          </ac:picMkLst>
        </pc:picChg>
      </pc:sldChg>
      <pc:sldChg chg="del">
        <pc:chgData name="佳則 長澤" userId="c3ca2f185f4f7c54" providerId="LiveId" clId="{6CF40A68-723E-4A83-AE2C-BAB3F2BB97C7}" dt="2023-10-06T08:19:54.862" v="2866" actId="47"/>
        <pc:sldMkLst>
          <pc:docMk/>
          <pc:sldMk cId="1988604854" sldId="427"/>
        </pc:sldMkLst>
      </pc:sldChg>
      <pc:sldChg chg="del">
        <pc:chgData name="佳則 長澤" userId="c3ca2f185f4f7c54" providerId="LiveId" clId="{6CF40A68-723E-4A83-AE2C-BAB3F2BB97C7}" dt="2023-10-06T08:19:58.409" v="2867" actId="47"/>
        <pc:sldMkLst>
          <pc:docMk/>
          <pc:sldMk cId="3189371338" sldId="428"/>
        </pc:sldMkLst>
      </pc:sldChg>
      <pc:sldChg chg="del">
        <pc:chgData name="佳則 長澤" userId="c3ca2f185f4f7c54" providerId="LiveId" clId="{6CF40A68-723E-4A83-AE2C-BAB3F2BB97C7}" dt="2023-10-06T08:20:54.073" v="2869" actId="47"/>
        <pc:sldMkLst>
          <pc:docMk/>
          <pc:sldMk cId="3764323094" sldId="429"/>
        </pc:sldMkLst>
      </pc:sldChg>
      <pc:sldChg chg="modNotesTx">
        <pc:chgData name="佳則 長澤" userId="c3ca2f185f4f7c54" providerId="LiveId" clId="{6CF40A68-723E-4A83-AE2C-BAB3F2BB97C7}" dt="2023-10-06T09:29:28.904" v="5290" actId="20577"/>
        <pc:sldMkLst>
          <pc:docMk/>
          <pc:sldMk cId="553335570" sldId="430"/>
        </pc:sldMkLst>
      </pc:sldChg>
      <pc:sldChg chg="addSp delSp modSp add del mod modNotesTx">
        <pc:chgData name="佳則 長澤" userId="c3ca2f185f4f7c54" providerId="LiveId" clId="{6CF40A68-723E-4A83-AE2C-BAB3F2BB97C7}" dt="2023-10-06T08:38:39.852" v="3109" actId="47"/>
        <pc:sldMkLst>
          <pc:docMk/>
          <pc:sldMk cId="4223733014" sldId="431"/>
        </pc:sldMkLst>
        <pc:spChg chg="mod">
          <ac:chgData name="佳則 長澤" userId="c3ca2f185f4f7c54" providerId="LiveId" clId="{6CF40A68-723E-4A83-AE2C-BAB3F2BB97C7}" dt="2023-10-06T08:16:14.174" v="2667" actId="20577"/>
          <ac:spMkLst>
            <pc:docMk/>
            <pc:sldMk cId="4223733014" sldId="431"/>
            <ac:spMk id="12" creationId="{5C48EE44-5BFD-D7AF-FDD8-0130628732FA}"/>
          </ac:spMkLst>
        </pc:spChg>
        <pc:spChg chg="mod">
          <ac:chgData name="佳則 長澤" userId="c3ca2f185f4f7c54" providerId="LiveId" clId="{6CF40A68-723E-4A83-AE2C-BAB3F2BB97C7}" dt="2023-10-06T08:19:34.552" v="2865" actId="1076"/>
          <ac:spMkLst>
            <pc:docMk/>
            <pc:sldMk cId="4223733014" sldId="431"/>
            <ac:spMk id="13" creationId="{89D29ED4-8251-D433-2087-109368DCA213}"/>
          </ac:spMkLst>
        </pc:spChg>
        <pc:picChg chg="add mod">
          <ac:chgData name="佳則 長澤" userId="c3ca2f185f4f7c54" providerId="LiveId" clId="{6CF40A68-723E-4A83-AE2C-BAB3F2BB97C7}" dt="2023-10-06T08:16:33.555" v="2670" actId="1076"/>
          <ac:picMkLst>
            <pc:docMk/>
            <pc:sldMk cId="4223733014" sldId="431"/>
            <ac:picMk id="3" creationId="{CF22B5FF-F649-BB61-F740-3B00F4D162D8}"/>
          </ac:picMkLst>
        </pc:picChg>
        <pc:picChg chg="del">
          <ac:chgData name="佳則 長澤" userId="c3ca2f185f4f7c54" providerId="LiveId" clId="{6CF40A68-723E-4A83-AE2C-BAB3F2BB97C7}" dt="2023-10-06T08:16:00.314" v="2646" actId="478"/>
          <ac:picMkLst>
            <pc:docMk/>
            <pc:sldMk cId="4223733014" sldId="431"/>
            <ac:picMk id="4" creationId="{BC32E2BE-EBCA-06E5-5C68-0C6BDB4172B7}"/>
          </ac:picMkLst>
        </pc:picChg>
        <pc:picChg chg="mod">
          <ac:chgData name="佳則 長澤" userId="c3ca2f185f4f7c54" providerId="LiveId" clId="{6CF40A68-723E-4A83-AE2C-BAB3F2BB97C7}" dt="2023-10-06T08:19:31.764" v="2864" actId="1076"/>
          <ac:picMkLst>
            <pc:docMk/>
            <pc:sldMk cId="4223733014" sldId="431"/>
            <ac:picMk id="9" creationId="{829849F9-AA3A-DA62-906A-6C2D20F5FA52}"/>
          </ac:picMkLst>
        </pc:picChg>
      </pc:sldChg>
      <pc:sldChg chg="modSp add mod modNotesTx">
        <pc:chgData name="佳則 長澤" userId="c3ca2f185f4f7c54" providerId="LiveId" clId="{6CF40A68-723E-4A83-AE2C-BAB3F2BB97C7}" dt="2023-10-06T08:55:08.971" v="3190" actId="20577"/>
        <pc:sldMkLst>
          <pc:docMk/>
          <pc:sldMk cId="1939027071" sldId="432"/>
        </pc:sldMkLst>
        <pc:spChg chg="mod">
          <ac:chgData name="佳則 長澤" userId="c3ca2f185f4f7c54" providerId="LiveId" clId="{6CF40A68-723E-4A83-AE2C-BAB3F2BB97C7}" dt="2023-10-06T08:30:38.367" v="3064" actId="20577"/>
          <ac:spMkLst>
            <pc:docMk/>
            <pc:sldMk cId="1939027071" sldId="432"/>
            <ac:spMk id="5" creationId="{A992FAC2-F228-E58C-F541-632AF7B7AFB8}"/>
          </ac:spMkLst>
        </pc:spChg>
        <pc:spChg chg="mod">
          <ac:chgData name="佳則 長澤" userId="c3ca2f185f4f7c54" providerId="LiveId" clId="{6CF40A68-723E-4A83-AE2C-BAB3F2BB97C7}" dt="2023-10-06T08:30:30.809" v="3055" actId="20577"/>
          <ac:spMkLst>
            <pc:docMk/>
            <pc:sldMk cId="1939027071" sldId="432"/>
            <ac:spMk id="6" creationId="{1E4F529B-6EE2-31F8-FE36-1C438AF3C187}"/>
          </ac:spMkLst>
        </pc:spChg>
        <pc:spChg chg="mod">
          <ac:chgData name="佳則 長澤" userId="c3ca2f185f4f7c54" providerId="LiveId" clId="{6CF40A68-723E-4A83-AE2C-BAB3F2BB97C7}" dt="2023-10-06T08:55:08.971" v="3190" actId="20577"/>
          <ac:spMkLst>
            <pc:docMk/>
            <pc:sldMk cId="1939027071" sldId="432"/>
            <ac:spMk id="12" creationId="{5C48EE44-5BFD-D7AF-FDD8-0130628732FA}"/>
          </ac:spMkLst>
        </pc:spChg>
        <pc:grpChg chg="mod">
          <ac:chgData name="佳則 長澤" userId="c3ca2f185f4f7c54" providerId="LiveId" clId="{6CF40A68-723E-4A83-AE2C-BAB3F2BB97C7}" dt="2023-10-06T08:22:51.863" v="2884" actId="14100"/>
          <ac:grpSpMkLst>
            <pc:docMk/>
            <pc:sldMk cId="1939027071" sldId="432"/>
            <ac:grpSpMk id="10" creationId="{E15E64F8-97C1-E796-DDA8-B055E27E6712}"/>
          </ac:grpSpMkLst>
        </pc:grpChg>
      </pc:sldChg>
      <pc:sldChg chg="modSp add mod">
        <pc:chgData name="佳則 長澤" userId="c3ca2f185f4f7c54" providerId="LiveId" clId="{6CF40A68-723E-4A83-AE2C-BAB3F2BB97C7}" dt="2023-10-06T08:55:13.336" v="3193" actId="20577"/>
        <pc:sldMkLst>
          <pc:docMk/>
          <pc:sldMk cId="3281932792" sldId="440"/>
        </pc:sldMkLst>
        <pc:spChg chg="mod">
          <ac:chgData name="佳則 長澤" userId="c3ca2f185f4f7c54" providerId="LiveId" clId="{6CF40A68-723E-4A83-AE2C-BAB3F2BB97C7}" dt="2023-10-06T08:30:52.898" v="3072" actId="20577"/>
          <ac:spMkLst>
            <pc:docMk/>
            <pc:sldMk cId="3281932792" sldId="440"/>
            <ac:spMk id="5" creationId="{A992FAC2-F228-E58C-F541-632AF7B7AFB8}"/>
          </ac:spMkLst>
        </pc:spChg>
        <pc:spChg chg="mod">
          <ac:chgData name="佳則 長澤" userId="c3ca2f185f4f7c54" providerId="LiveId" clId="{6CF40A68-723E-4A83-AE2C-BAB3F2BB97C7}" dt="2023-10-06T08:30:48.536" v="3067" actId="20577"/>
          <ac:spMkLst>
            <pc:docMk/>
            <pc:sldMk cId="3281932792" sldId="440"/>
            <ac:spMk id="6" creationId="{1E4F529B-6EE2-31F8-FE36-1C438AF3C187}"/>
          </ac:spMkLst>
        </pc:spChg>
        <pc:spChg chg="mod">
          <ac:chgData name="佳則 長澤" userId="c3ca2f185f4f7c54" providerId="LiveId" clId="{6CF40A68-723E-4A83-AE2C-BAB3F2BB97C7}" dt="2023-10-06T08:55:13.336" v="3193" actId="20577"/>
          <ac:spMkLst>
            <pc:docMk/>
            <pc:sldMk cId="3281932792" sldId="440"/>
            <ac:spMk id="12" creationId="{FD9BC7D2-0377-C91D-3018-F9E538B357CC}"/>
          </ac:spMkLst>
        </pc:spChg>
        <pc:grpChg chg="mod">
          <ac:chgData name="佳則 長澤" userId="c3ca2f185f4f7c54" providerId="LiveId" clId="{6CF40A68-723E-4A83-AE2C-BAB3F2BB97C7}" dt="2023-10-06T08:23:00.757" v="2894" actId="14100"/>
          <ac:grpSpMkLst>
            <pc:docMk/>
            <pc:sldMk cId="3281932792" sldId="440"/>
            <ac:grpSpMk id="10" creationId="{D0BC014B-B14A-48BA-21B1-0FF652FB041C}"/>
          </ac:grpSpMkLst>
        </pc:grpChg>
      </pc:sldChg>
      <pc:sldChg chg="addSp delSp modSp add mod modNotesTx">
        <pc:chgData name="佳則 長澤" userId="c3ca2f185f4f7c54" providerId="LiveId" clId="{6CF40A68-723E-4A83-AE2C-BAB3F2BB97C7}" dt="2023-10-06T09:13:37.233" v="4539" actId="20577"/>
        <pc:sldMkLst>
          <pc:docMk/>
          <pc:sldMk cId="322806144" sldId="441"/>
        </pc:sldMkLst>
        <pc:spChg chg="add del mod">
          <ac:chgData name="佳則 長澤" userId="c3ca2f185f4f7c54" providerId="LiveId" clId="{6CF40A68-723E-4A83-AE2C-BAB3F2BB97C7}" dt="2023-10-06T08:58:09.305" v="3295" actId="14100"/>
          <ac:spMkLst>
            <pc:docMk/>
            <pc:sldMk cId="322806144" sldId="441"/>
            <ac:spMk id="3" creationId="{89E280ED-1EA8-3C63-C0A7-5FFFED51BE73}"/>
          </ac:spMkLst>
        </pc:spChg>
        <pc:spChg chg="ord">
          <ac:chgData name="佳則 長澤" userId="c3ca2f185f4f7c54" providerId="LiveId" clId="{6CF40A68-723E-4A83-AE2C-BAB3F2BB97C7}" dt="2023-10-06T09:01:33.345" v="3535" actId="167"/>
          <ac:spMkLst>
            <pc:docMk/>
            <pc:sldMk cId="322806144" sldId="441"/>
            <ac:spMk id="4" creationId="{46C48CF1-FA80-9DFC-2B72-EDA991CABD81}"/>
          </ac:spMkLst>
        </pc:spChg>
        <pc:spChg chg="mod">
          <ac:chgData name="佳則 長澤" userId="c3ca2f185f4f7c54" providerId="LiveId" clId="{6CF40A68-723E-4A83-AE2C-BAB3F2BB97C7}" dt="2023-10-06T09:06:06.308" v="3684" actId="20577"/>
          <ac:spMkLst>
            <pc:docMk/>
            <pc:sldMk cId="322806144" sldId="441"/>
            <ac:spMk id="5" creationId="{A992FAC2-F228-E58C-F541-632AF7B7AFB8}"/>
          </ac:spMkLst>
        </pc:spChg>
        <pc:spChg chg="mod ord">
          <ac:chgData name="佳則 長澤" userId="c3ca2f185f4f7c54" providerId="LiveId" clId="{6CF40A68-723E-4A83-AE2C-BAB3F2BB97C7}" dt="2023-10-06T09:01:03.530" v="3533" actId="167"/>
          <ac:spMkLst>
            <pc:docMk/>
            <pc:sldMk cId="322806144" sldId="441"/>
            <ac:spMk id="6" creationId="{1E4F529B-6EE2-31F8-FE36-1C438AF3C187}"/>
          </ac:spMkLst>
        </pc:spChg>
        <pc:spChg chg="add mod">
          <ac:chgData name="佳則 長澤" userId="c3ca2f185f4f7c54" providerId="LiveId" clId="{6CF40A68-723E-4A83-AE2C-BAB3F2BB97C7}" dt="2023-10-06T09:03:47.582" v="3543" actId="208"/>
          <ac:spMkLst>
            <pc:docMk/>
            <pc:sldMk cId="322806144" sldId="441"/>
            <ac:spMk id="7" creationId="{331E878A-C00B-3749-F7A1-D0EF457ABE34}"/>
          </ac:spMkLst>
        </pc:spChg>
        <pc:spChg chg="add mod">
          <ac:chgData name="佳則 長澤" userId="c3ca2f185f4f7c54" providerId="LiveId" clId="{6CF40A68-723E-4A83-AE2C-BAB3F2BB97C7}" dt="2023-10-06T09:07:07.103" v="3685" actId="2711"/>
          <ac:spMkLst>
            <pc:docMk/>
            <pc:sldMk cId="322806144" sldId="441"/>
            <ac:spMk id="8" creationId="{84D65EF3-06AB-9728-CBB4-7D3AABD4E2EF}"/>
          </ac:spMkLst>
        </pc:spChg>
        <pc:spChg chg="mod">
          <ac:chgData name="佳則 長澤" userId="c3ca2f185f4f7c54" providerId="LiveId" clId="{6CF40A68-723E-4A83-AE2C-BAB3F2BB97C7}" dt="2023-10-06T09:02:20.822" v="3540" actId="20577"/>
          <ac:spMkLst>
            <pc:docMk/>
            <pc:sldMk cId="322806144" sldId="441"/>
            <ac:spMk id="12" creationId="{FD9BC7D2-0377-C91D-3018-F9E538B357CC}"/>
          </ac:spMkLst>
        </pc:spChg>
        <pc:grpChg chg="mod">
          <ac:chgData name="佳則 長澤" userId="c3ca2f185f4f7c54" providerId="LiveId" clId="{6CF40A68-723E-4A83-AE2C-BAB3F2BB97C7}" dt="2023-10-06T08:55:49.209" v="3234" actId="14100"/>
          <ac:grpSpMkLst>
            <pc:docMk/>
            <pc:sldMk cId="322806144" sldId="441"/>
            <ac:grpSpMk id="10" creationId="{D0BC014B-B14A-48BA-21B1-0FF652FB041C}"/>
          </ac:grpSpMkLst>
        </pc:grpChg>
        <pc:picChg chg="mod">
          <ac:chgData name="佳則 長澤" userId="c3ca2f185f4f7c54" providerId="LiveId" clId="{6CF40A68-723E-4A83-AE2C-BAB3F2BB97C7}" dt="2023-10-06T09:02:01.772" v="3536" actId="1076"/>
          <ac:picMkLst>
            <pc:docMk/>
            <pc:sldMk cId="322806144" sldId="441"/>
            <ac:picMk id="2" creationId="{7D7C799E-2E33-F291-CCF5-43D819E7FA0B}"/>
          </ac:picMkLst>
        </pc:picChg>
      </pc:sldChg>
      <pc:sldChg chg="addSp delSp modSp add mod modNotesTx">
        <pc:chgData name="佳則 長澤" userId="c3ca2f185f4f7c54" providerId="LiveId" clId="{6CF40A68-723E-4A83-AE2C-BAB3F2BB97C7}" dt="2023-10-06T09:29:20.440" v="5289" actId="20577"/>
        <pc:sldMkLst>
          <pc:docMk/>
          <pc:sldMk cId="823346916" sldId="442"/>
        </pc:sldMkLst>
        <pc:spChg chg="del">
          <ac:chgData name="佳則 長澤" userId="c3ca2f185f4f7c54" providerId="LiveId" clId="{6CF40A68-723E-4A83-AE2C-BAB3F2BB97C7}" dt="2023-10-06T09:14:25.558" v="4566" actId="478"/>
          <ac:spMkLst>
            <pc:docMk/>
            <pc:sldMk cId="823346916" sldId="442"/>
            <ac:spMk id="3" creationId="{89E280ED-1EA8-3C63-C0A7-5FFFED51BE73}"/>
          </ac:spMkLst>
        </pc:spChg>
        <pc:spChg chg="del">
          <ac:chgData name="佳則 長澤" userId="c3ca2f185f4f7c54" providerId="LiveId" clId="{6CF40A68-723E-4A83-AE2C-BAB3F2BB97C7}" dt="2023-10-06T09:14:26.009" v="4567" actId="478"/>
          <ac:spMkLst>
            <pc:docMk/>
            <pc:sldMk cId="823346916" sldId="442"/>
            <ac:spMk id="4" creationId="{46C48CF1-FA80-9DFC-2B72-EDA991CABD81}"/>
          </ac:spMkLst>
        </pc:spChg>
        <pc:spChg chg="del">
          <ac:chgData name="佳則 長澤" userId="c3ca2f185f4f7c54" providerId="LiveId" clId="{6CF40A68-723E-4A83-AE2C-BAB3F2BB97C7}" dt="2023-10-06T09:16:01.765" v="4634" actId="478"/>
          <ac:spMkLst>
            <pc:docMk/>
            <pc:sldMk cId="823346916" sldId="442"/>
            <ac:spMk id="5" creationId="{A992FAC2-F228-E58C-F541-632AF7B7AFB8}"/>
          </ac:spMkLst>
        </pc:spChg>
        <pc:spChg chg="del mod">
          <ac:chgData name="佳則 長澤" userId="c3ca2f185f4f7c54" providerId="LiveId" clId="{6CF40A68-723E-4A83-AE2C-BAB3F2BB97C7}" dt="2023-10-06T09:14:28.035" v="4569" actId="478"/>
          <ac:spMkLst>
            <pc:docMk/>
            <pc:sldMk cId="823346916" sldId="442"/>
            <ac:spMk id="6" creationId="{1E4F529B-6EE2-31F8-FE36-1C438AF3C187}"/>
          </ac:spMkLst>
        </pc:spChg>
        <pc:spChg chg="del">
          <ac:chgData name="佳則 長澤" userId="c3ca2f185f4f7c54" providerId="LiveId" clId="{6CF40A68-723E-4A83-AE2C-BAB3F2BB97C7}" dt="2023-10-06T09:14:29.163" v="4570" actId="478"/>
          <ac:spMkLst>
            <pc:docMk/>
            <pc:sldMk cId="823346916" sldId="442"/>
            <ac:spMk id="7" creationId="{331E878A-C00B-3749-F7A1-D0EF457ABE34}"/>
          </ac:spMkLst>
        </pc:spChg>
        <pc:spChg chg="del">
          <ac:chgData name="佳則 長澤" userId="c3ca2f185f4f7c54" providerId="LiveId" clId="{6CF40A68-723E-4A83-AE2C-BAB3F2BB97C7}" dt="2023-10-06T09:14:31.095" v="4571" actId="478"/>
          <ac:spMkLst>
            <pc:docMk/>
            <pc:sldMk cId="823346916" sldId="442"/>
            <ac:spMk id="8" creationId="{84D65EF3-06AB-9728-CBB4-7D3AABD4E2EF}"/>
          </ac:spMkLst>
        </pc:spChg>
        <pc:spChg chg="mod">
          <ac:chgData name="佳則 長澤" userId="c3ca2f185f4f7c54" providerId="LiveId" clId="{6CF40A68-723E-4A83-AE2C-BAB3F2BB97C7}" dt="2023-10-06T09:13:55.230" v="4565" actId="20577"/>
          <ac:spMkLst>
            <pc:docMk/>
            <pc:sldMk cId="823346916" sldId="442"/>
            <ac:spMk id="12" creationId="{FD9BC7D2-0377-C91D-3018-F9E538B357CC}"/>
          </ac:spMkLst>
        </pc:spChg>
        <pc:spChg chg="add mod">
          <ac:chgData name="佳則 長澤" userId="c3ca2f185f4f7c54" providerId="LiveId" clId="{6CF40A68-723E-4A83-AE2C-BAB3F2BB97C7}" dt="2023-10-06T09:21:48.344" v="4811" actId="1076"/>
          <ac:spMkLst>
            <pc:docMk/>
            <pc:sldMk cId="823346916" sldId="442"/>
            <ac:spMk id="16" creationId="{B82A6C16-CCA0-3B65-5F84-64E57FEA1EEE}"/>
          </ac:spMkLst>
        </pc:spChg>
        <pc:spChg chg="add mod">
          <ac:chgData name="佳則 長澤" userId="c3ca2f185f4f7c54" providerId="LiveId" clId="{6CF40A68-723E-4A83-AE2C-BAB3F2BB97C7}" dt="2023-10-06T09:21:48.344" v="4811" actId="1076"/>
          <ac:spMkLst>
            <pc:docMk/>
            <pc:sldMk cId="823346916" sldId="442"/>
            <ac:spMk id="17" creationId="{7F03E8EC-E64A-C373-F59C-5C2191AE249B}"/>
          </ac:spMkLst>
        </pc:spChg>
        <pc:picChg chg="del">
          <ac:chgData name="佳則 長澤" userId="c3ca2f185f4f7c54" providerId="LiveId" clId="{6CF40A68-723E-4A83-AE2C-BAB3F2BB97C7}" dt="2023-10-06T09:15:59.967" v="4633" actId="478"/>
          <ac:picMkLst>
            <pc:docMk/>
            <pc:sldMk cId="823346916" sldId="442"/>
            <ac:picMk id="2" creationId="{7D7C799E-2E33-F291-CCF5-43D819E7FA0B}"/>
          </ac:picMkLst>
        </pc:picChg>
        <pc:picChg chg="add mod">
          <ac:chgData name="佳則 長澤" userId="c3ca2f185f4f7c54" providerId="LiveId" clId="{6CF40A68-723E-4A83-AE2C-BAB3F2BB97C7}" dt="2023-10-06T09:15:46.663" v="4629" actId="14100"/>
          <ac:picMkLst>
            <pc:docMk/>
            <pc:sldMk cId="823346916" sldId="442"/>
            <ac:picMk id="13" creationId="{4E2D42B3-1261-C725-D37E-EE3FAD95F08A}"/>
          </ac:picMkLst>
        </pc:picChg>
        <pc:picChg chg="add mod">
          <ac:chgData name="佳則 長澤" userId="c3ca2f185f4f7c54" providerId="LiveId" clId="{6CF40A68-723E-4A83-AE2C-BAB3F2BB97C7}" dt="2023-10-06T09:15:55.460" v="4632" actId="1076"/>
          <ac:picMkLst>
            <pc:docMk/>
            <pc:sldMk cId="823346916" sldId="442"/>
            <ac:picMk id="15" creationId="{977B5D1E-5E00-7409-4400-E3049E8283DC}"/>
          </ac:picMkLst>
        </pc:picChg>
        <pc:picChg chg="add del mod">
          <ac:chgData name="佳則 長澤" userId="c3ca2f185f4f7c54" providerId="LiveId" clId="{6CF40A68-723E-4A83-AE2C-BAB3F2BB97C7}" dt="2023-10-06T09:25:37.831" v="4816" actId="478"/>
          <ac:picMkLst>
            <pc:docMk/>
            <pc:sldMk cId="823346916" sldId="442"/>
            <ac:picMk id="18" creationId="{5D8E8E04-E0A2-7C95-1948-39E583E6E969}"/>
          </ac:picMkLst>
        </pc:picChg>
        <pc:picChg chg="add mod">
          <ac:chgData name="佳則 長澤" userId="c3ca2f185f4f7c54" providerId="LiveId" clId="{6CF40A68-723E-4A83-AE2C-BAB3F2BB97C7}" dt="2023-10-06T09:25:59.017" v="4819" actId="1076"/>
          <ac:picMkLst>
            <pc:docMk/>
            <pc:sldMk cId="823346916" sldId="442"/>
            <ac:picMk id="19" creationId="{E8E5D603-87ED-4326-19F9-C68F34926178}"/>
          </ac:picMkLst>
        </pc:picChg>
        <pc:picChg chg="add mod">
          <ac:chgData name="佳則 長澤" userId="c3ca2f185f4f7c54" providerId="LiveId" clId="{6CF40A68-723E-4A83-AE2C-BAB3F2BB97C7}" dt="2023-10-06T09:26:45.189" v="4825" actId="14100"/>
          <ac:picMkLst>
            <pc:docMk/>
            <pc:sldMk cId="823346916" sldId="442"/>
            <ac:picMk id="20" creationId="{90E4C681-C603-951D-A701-267916EB0DCC}"/>
          </ac:picMkLst>
        </pc:picChg>
      </pc:sldChg>
    </pc:docChg>
  </pc:docChgLst>
  <pc:docChgLst>
    <pc:chgData name="佳則 長澤" userId="c3ca2f185f4f7c54" providerId="LiveId" clId="{EB566DFC-D444-4065-A9AA-D2303D82A49C}"/>
    <pc:docChg chg="undo custSel addSld delSld modSld sldOrd">
      <pc:chgData name="佳則 長澤" userId="c3ca2f185f4f7c54" providerId="LiveId" clId="{EB566DFC-D444-4065-A9AA-D2303D82A49C}" dt="2023-09-13T00:51:59.056" v="6700" actId="20577"/>
      <pc:docMkLst>
        <pc:docMk/>
      </pc:docMkLst>
      <pc:sldChg chg="del">
        <pc:chgData name="佳則 長澤" userId="c3ca2f185f4f7c54" providerId="LiveId" clId="{EB566DFC-D444-4065-A9AA-D2303D82A49C}" dt="2023-09-12T07:46:52.105" v="5235" actId="47"/>
        <pc:sldMkLst>
          <pc:docMk/>
          <pc:sldMk cId="255403267" sldId="346"/>
        </pc:sldMkLst>
      </pc:sldChg>
      <pc:sldChg chg="modSp mod">
        <pc:chgData name="佳則 長澤" userId="c3ca2f185f4f7c54" providerId="LiveId" clId="{EB566DFC-D444-4065-A9AA-D2303D82A49C}" dt="2023-09-12T07:49:06.246" v="5371" actId="1038"/>
        <pc:sldMkLst>
          <pc:docMk/>
          <pc:sldMk cId="2942775736" sldId="371"/>
        </pc:sldMkLst>
        <pc:spChg chg="mod">
          <ac:chgData name="佳則 長澤" userId="c3ca2f185f4f7c54" providerId="LiveId" clId="{EB566DFC-D444-4065-A9AA-D2303D82A49C}" dt="2023-09-12T07:48:57.792" v="5367" actId="255"/>
          <ac:spMkLst>
            <pc:docMk/>
            <pc:sldMk cId="2942775736" sldId="371"/>
            <ac:spMk id="7" creationId="{31DF7C15-CB89-864F-86F6-C70181503523}"/>
          </ac:spMkLst>
        </pc:spChg>
        <pc:picChg chg="mod">
          <ac:chgData name="佳則 長澤" userId="c3ca2f185f4f7c54" providerId="LiveId" clId="{EB566DFC-D444-4065-A9AA-D2303D82A49C}" dt="2023-09-12T07:49:06.246" v="5371" actId="1038"/>
          <ac:picMkLst>
            <pc:docMk/>
            <pc:sldMk cId="2942775736" sldId="371"/>
            <ac:picMk id="4" creationId="{8B40524F-24E2-DE46-A996-492E547CEFB3}"/>
          </ac:picMkLst>
        </pc:picChg>
      </pc:sldChg>
      <pc:sldChg chg="del">
        <pc:chgData name="佳則 長澤" userId="c3ca2f185f4f7c54" providerId="LiveId" clId="{EB566DFC-D444-4065-A9AA-D2303D82A49C}" dt="2023-09-12T07:46:52.428" v="5236" actId="47"/>
        <pc:sldMkLst>
          <pc:docMk/>
          <pc:sldMk cId="1557226082" sldId="373"/>
        </pc:sldMkLst>
      </pc:sldChg>
      <pc:sldChg chg="del">
        <pc:chgData name="佳則 長澤" userId="c3ca2f185f4f7c54" providerId="LiveId" clId="{EB566DFC-D444-4065-A9AA-D2303D82A49C}" dt="2023-09-12T07:46:55.327" v="5240" actId="47"/>
        <pc:sldMkLst>
          <pc:docMk/>
          <pc:sldMk cId="3792128852" sldId="374"/>
        </pc:sldMkLst>
      </pc:sldChg>
      <pc:sldChg chg="del">
        <pc:chgData name="佳則 長澤" userId="c3ca2f185f4f7c54" providerId="LiveId" clId="{EB566DFC-D444-4065-A9AA-D2303D82A49C}" dt="2023-09-12T07:46:56.097" v="5241" actId="47"/>
        <pc:sldMkLst>
          <pc:docMk/>
          <pc:sldMk cId="2897154495" sldId="375"/>
        </pc:sldMkLst>
      </pc:sldChg>
      <pc:sldChg chg="del">
        <pc:chgData name="佳則 長澤" userId="c3ca2f185f4f7c54" providerId="LiveId" clId="{EB566DFC-D444-4065-A9AA-D2303D82A49C}" dt="2023-09-12T07:47:01.019" v="5248" actId="47"/>
        <pc:sldMkLst>
          <pc:docMk/>
          <pc:sldMk cId="123705459" sldId="382"/>
        </pc:sldMkLst>
      </pc:sldChg>
      <pc:sldChg chg="del">
        <pc:chgData name="佳則 長澤" userId="c3ca2f185f4f7c54" providerId="LiveId" clId="{EB566DFC-D444-4065-A9AA-D2303D82A49C}" dt="2023-09-12T07:47:04.717" v="5252" actId="47"/>
        <pc:sldMkLst>
          <pc:docMk/>
          <pc:sldMk cId="52735658" sldId="387"/>
        </pc:sldMkLst>
      </pc:sldChg>
      <pc:sldChg chg="del">
        <pc:chgData name="佳則 長澤" userId="c3ca2f185f4f7c54" providerId="LiveId" clId="{EB566DFC-D444-4065-A9AA-D2303D82A49C}" dt="2023-09-12T07:46:53.356" v="5237" actId="47"/>
        <pc:sldMkLst>
          <pc:docMk/>
          <pc:sldMk cId="3783403759" sldId="390"/>
        </pc:sldMkLst>
      </pc:sldChg>
      <pc:sldChg chg="del">
        <pc:chgData name="佳則 長澤" userId="c3ca2f185f4f7c54" providerId="LiveId" clId="{EB566DFC-D444-4065-A9AA-D2303D82A49C}" dt="2023-09-12T07:47:02.328" v="5250" actId="47"/>
        <pc:sldMkLst>
          <pc:docMk/>
          <pc:sldMk cId="1658957575" sldId="392"/>
        </pc:sldMkLst>
      </pc:sldChg>
      <pc:sldChg chg="del">
        <pc:chgData name="佳則 長澤" userId="c3ca2f185f4f7c54" providerId="LiveId" clId="{EB566DFC-D444-4065-A9AA-D2303D82A49C}" dt="2023-09-12T07:46:54.760" v="5239" actId="47"/>
        <pc:sldMkLst>
          <pc:docMk/>
          <pc:sldMk cId="2850964498" sldId="393"/>
        </pc:sldMkLst>
      </pc:sldChg>
      <pc:sldChg chg="del">
        <pc:chgData name="佳則 長澤" userId="c3ca2f185f4f7c54" providerId="LiveId" clId="{EB566DFC-D444-4065-A9AA-D2303D82A49C}" dt="2023-09-12T07:46:57.026" v="5243" actId="47"/>
        <pc:sldMkLst>
          <pc:docMk/>
          <pc:sldMk cId="3904012836" sldId="394"/>
        </pc:sldMkLst>
      </pc:sldChg>
      <pc:sldChg chg="del">
        <pc:chgData name="佳則 長澤" userId="c3ca2f185f4f7c54" providerId="LiveId" clId="{EB566DFC-D444-4065-A9AA-D2303D82A49C}" dt="2023-09-12T07:46:56.568" v="5242" actId="47"/>
        <pc:sldMkLst>
          <pc:docMk/>
          <pc:sldMk cId="2141513364" sldId="395"/>
        </pc:sldMkLst>
      </pc:sldChg>
      <pc:sldChg chg="del">
        <pc:chgData name="佳則 長澤" userId="c3ca2f185f4f7c54" providerId="LiveId" clId="{EB566DFC-D444-4065-A9AA-D2303D82A49C}" dt="2023-09-12T07:47:01.699" v="5249" actId="47"/>
        <pc:sldMkLst>
          <pc:docMk/>
          <pc:sldMk cId="4260869456" sldId="399"/>
        </pc:sldMkLst>
      </pc:sldChg>
      <pc:sldChg chg="del">
        <pc:chgData name="佳則 長澤" userId="c3ca2f185f4f7c54" providerId="LiveId" clId="{EB566DFC-D444-4065-A9AA-D2303D82A49C}" dt="2023-09-12T07:46:58.149" v="5245" actId="47"/>
        <pc:sldMkLst>
          <pc:docMk/>
          <pc:sldMk cId="1585315841" sldId="402"/>
        </pc:sldMkLst>
      </pc:sldChg>
      <pc:sldChg chg="del">
        <pc:chgData name="佳則 長澤" userId="c3ca2f185f4f7c54" providerId="LiveId" clId="{EB566DFC-D444-4065-A9AA-D2303D82A49C}" dt="2023-09-12T07:46:59.393" v="5246" actId="47"/>
        <pc:sldMkLst>
          <pc:docMk/>
          <pc:sldMk cId="2305341547" sldId="403"/>
        </pc:sldMkLst>
      </pc:sldChg>
      <pc:sldChg chg="addSp delSp modSp del mod">
        <pc:chgData name="佳則 長澤" userId="c3ca2f185f4f7c54" providerId="LiveId" clId="{EB566DFC-D444-4065-A9AA-D2303D82A49C}" dt="2023-09-12T07:46:57.596" v="5244" actId="47"/>
        <pc:sldMkLst>
          <pc:docMk/>
          <pc:sldMk cId="2308239614" sldId="407"/>
        </pc:sldMkLst>
        <pc:spChg chg="add del mod">
          <ac:chgData name="佳則 長澤" userId="c3ca2f185f4f7c54" providerId="LiveId" clId="{EB566DFC-D444-4065-A9AA-D2303D82A49C}" dt="2023-09-12T06:27:05.887" v="51" actId="478"/>
          <ac:spMkLst>
            <pc:docMk/>
            <pc:sldMk cId="2308239614" sldId="407"/>
            <ac:spMk id="2" creationId="{530E6082-BCB1-63E9-ECF7-D94C90CA8197}"/>
          </ac:spMkLst>
        </pc:spChg>
      </pc:sldChg>
      <pc:sldChg chg="del">
        <pc:chgData name="佳則 長澤" userId="c3ca2f185f4f7c54" providerId="LiveId" clId="{EB566DFC-D444-4065-A9AA-D2303D82A49C}" dt="2023-09-12T07:47:00.260" v="5247" actId="47"/>
        <pc:sldMkLst>
          <pc:docMk/>
          <pc:sldMk cId="2915918776" sldId="409"/>
        </pc:sldMkLst>
      </pc:sldChg>
      <pc:sldChg chg="addSp modSp mod">
        <pc:chgData name="佳則 長澤" userId="c3ca2f185f4f7c54" providerId="LiveId" clId="{EB566DFC-D444-4065-A9AA-D2303D82A49C}" dt="2023-09-13T00:15:07.581" v="5423" actId="167"/>
        <pc:sldMkLst>
          <pc:docMk/>
          <pc:sldMk cId="3538668030" sldId="420"/>
        </pc:sldMkLst>
        <pc:spChg chg="mod">
          <ac:chgData name="佳則 長澤" userId="c3ca2f185f4f7c54" providerId="LiveId" clId="{EB566DFC-D444-4065-A9AA-D2303D82A49C}" dt="2023-09-12T07:48:05.270" v="5362" actId="20577"/>
          <ac:spMkLst>
            <pc:docMk/>
            <pc:sldMk cId="3538668030" sldId="420"/>
            <ac:spMk id="2" creationId="{AF676E99-6A5E-2B42-AB4E-B087BF22CB74}"/>
          </ac:spMkLst>
        </pc:spChg>
        <pc:spChg chg="add mod ord">
          <ac:chgData name="佳則 長澤" userId="c3ca2f185f4f7c54" providerId="LiveId" clId="{EB566DFC-D444-4065-A9AA-D2303D82A49C}" dt="2023-09-13T00:15:07.581" v="5423" actId="167"/>
          <ac:spMkLst>
            <pc:docMk/>
            <pc:sldMk cId="3538668030" sldId="420"/>
            <ac:spMk id="6" creationId="{C89681B3-7840-B1C3-4AF6-3FAEF53C8D23}"/>
          </ac:spMkLst>
        </pc:spChg>
      </pc:sldChg>
      <pc:sldChg chg="del">
        <pc:chgData name="佳則 長澤" userId="c3ca2f185f4f7c54" providerId="LiveId" clId="{EB566DFC-D444-4065-A9AA-D2303D82A49C}" dt="2023-09-12T07:46:54.082" v="5238" actId="47"/>
        <pc:sldMkLst>
          <pc:docMk/>
          <pc:sldMk cId="3927607928" sldId="421"/>
        </pc:sldMkLst>
      </pc:sldChg>
      <pc:sldChg chg="delSp modSp del mod">
        <pc:chgData name="佳則 長澤" userId="c3ca2f185f4f7c54" providerId="LiveId" clId="{EB566DFC-D444-4065-A9AA-D2303D82A49C}" dt="2023-09-12T07:46:49.073" v="5234" actId="47"/>
        <pc:sldMkLst>
          <pc:docMk/>
          <pc:sldMk cId="2036377436" sldId="423"/>
        </pc:sldMkLst>
        <pc:spChg chg="del">
          <ac:chgData name="佳則 長澤" userId="c3ca2f185f4f7c54" providerId="LiveId" clId="{EB566DFC-D444-4065-A9AA-D2303D82A49C}" dt="2023-09-12T06:45:45.079" v="1550" actId="478"/>
          <ac:spMkLst>
            <pc:docMk/>
            <pc:sldMk cId="2036377436" sldId="423"/>
            <ac:spMk id="10" creationId="{32CE807F-B32F-F641-B1B2-EF8BFB3C0B28}"/>
          </ac:spMkLst>
        </pc:spChg>
        <pc:spChg chg="mod">
          <ac:chgData name="佳則 長澤" userId="c3ca2f185f4f7c54" providerId="LiveId" clId="{EB566DFC-D444-4065-A9AA-D2303D82A49C}" dt="2023-09-12T07:31:28.352" v="4479" actId="1076"/>
          <ac:spMkLst>
            <pc:docMk/>
            <pc:sldMk cId="2036377436" sldId="423"/>
            <ac:spMk id="13" creationId="{D203CA49-1835-9C45-AAC8-DDE8BE9765AF}"/>
          </ac:spMkLst>
        </pc:spChg>
        <pc:spChg chg="del">
          <ac:chgData name="佳則 長澤" userId="c3ca2f185f4f7c54" providerId="LiveId" clId="{EB566DFC-D444-4065-A9AA-D2303D82A49C}" dt="2023-09-12T06:45:42.070" v="1549" actId="478"/>
          <ac:spMkLst>
            <pc:docMk/>
            <pc:sldMk cId="2036377436" sldId="423"/>
            <ac:spMk id="18" creationId="{DA3FF4C3-302C-F441-B67B-53EECEDFE998}"/>
          </ac:spMkLst>
        </pc:spChg>
      </pc:sldChg>
      <pc:sldChg chg="del">
        <pc:chgData name="佳則 長澤" userId="c3ca2f185f4f7c54" providerId="LiveId" clId="{EB566DFC-D444-4065-A9AA-D2303D82A49C}" dt="2023-09-12T07:47:03.416" v="5251" actId="47"/>
        <pc:sldMkLst>
          <pc:docMk/>
          <pc:sldMk cId="4029352580" sldId="424"/>
        </pc:sldMkLst>
      </pc:sldChg>
      <pc:sldChg chg="addSp delSp modSp add mod modNotesTx">
        <pc:chgData name="佳則 長澤" userId="c3ca2f185f4f7c54" providerId="LiveId" clId="{EB566DFC-D444-4065-A9AA-D2303D82A49C}" dt="2023-09-12T06:52:55.138" v="1841" actId="14100"/>
        <pc:sldMkLst>
          <pc:docMk/>
          <pc:sldMk cId="887599946" sldId="425"/>
        </pc:sldMkLst>
        <pc:spChg chg="del mod">
          <ac:chgData name="佳則 長澤" userId="c3ca2f185f4f7c54" providerId="LiveId" clId="{EB566DFC-D444-4065-A9AA-D2303D82A49C}" dt="2023-09-12T06:24:14.343" v="11" actId="478"/>
          <ac:spMkLst>
            <pc:docMk/>
            <pc:sldMk cId="887599946" sldId="425"/>
            <ac:spMk id="2" creationId="{AF676E99-6A5E-2B42-AB4E-B087BF22CB74}"/>
          </ac:spMkLst>
        </pc:spChg>
        <pc:spChg chg="mod">
          <ac:chgData name="佳則 長澤" userId="c3ca2f185f4f7c54" providerId="LiveId" clId="{EB566DFC-D444-4065-A9AA-D2303D82A49C}" dt="2023-09-12T06:25:13.581" v="18"/>
          <ac:spMkLst>
            <pc:docMk/>
            <pc:sldMk cId="887599946" sldId="425"/>
            <ac:spMk id="11" creationId="{9E4361E2-F30F-285A-C440-D1AF3BC9340C}"/>
          </ac:spMkLst>
        </pc:spChg>
        <pc:spChg chg="mod">
          <ac:chgData name="佳則 長澤" userId="c3ca2f185f4f7c54" providerId="LiveId" clId="{EB566DFC-D444-4065-A9AA-D2303D82A49C}" dt="2023-09-12T06:27:40.462" v="65" actId="20577"/>
          <ac:spMkLst>
            <pc:docMk/>
            <pc:sldMk cId="887599946" sldId="425"/>
            <ac:spMk id="12" creationId="{5C48EE44-5BFD-D7AF-FDD8-0130628732FA}"/>
          </ac:spMkLst>
        </pc:spChg>
        <pc:spChg chg="mod">
          <ac:chgData name="佳則 長澤" userId="c3ca2f185f4f7c54" providerId="LiveId" clId="{EB566DFC-D444-4065-A9AA-D2303D82A49C}" dt="2023-09-12T06:26:30.818" v="45"/>
          <ac:spMkLst>
            <pc:docMk/>
            <pc:sldMk cId="887599946" sldId="425"/>
            <ac:spMk id="14" creationId="{DDC4FCF9-9982-6A12-1835-DC5B4925813F}"/>
          </ac:spMkLst>
        </pc:spChg>
        <pc:spChg chg="mod">
          <ac:chgData name="佳則 長澤" userId="c3ca2f185f4f7c54" providerId="LiveId" clId="{EB566DFC-D444-4065-A9AA-D2303D82A49C}" dt="2023-09-12T06:26:30.818" v="45"/>
          <ac:spMkLst>
            <pc:docMk/>
            <pc:sldMk cId="887599946" sldId="425"/>
            <ac:spMk id="15" creationId="{1F31C307-5965-582B-DF26-A349A0BDE43E}"/>
          </ac:spMkLst>
        </pc:spChg>
        <pc:spChg chg="mod">
          <ac:chgData name="佳則 長澤" userId="c3ca2f185f4f7c54" providerId="LiveId" clId="{EB566DFC-D444-4065-A9AA-D2303D82A49C}" dt="2023-09-12T06:26:46.247" v="47"/>
          <ac:spMkLst>
            <pc:docMk/>
            <pc:sldMk cId="887599946" sldId="425"/>
            <ac:spMk id="17" creationId="{75BEE1D6-EF7B-0C8A-0549-9513B8E27EA2}"/>
          </ac:spMkLst>
        </pc:spChg>
        <pc:spChg chg="mod">
          <ac:chgData name="佳則 長澤" userId="c3ca2f185f4f7c54" providerId="LiveId" clId="{EB566DFC-D444-4065-A9AA-D2303D82A49C}" dt="2023-09-12T06:26:46.247" v="47"/>
          <ac:spMkLst>
            <pc:docMk/>
            <pc:sldMk cId="887599946" sldId="425"/>
            <ac:spMk id="18" creationId="{F7DA534A-7078-8B56-9D34-22B5E82AEC7A}"/>
          </ac:spMkLst>
        </pc:spChg>
        <pc:spChg chg="add del mod">
          <ac:chgData name="佳則 長澤" userId="c3ca2f185f4f7c54" providerId="LiveId" clId="{EB566DFC-D444-4065-A9AA-D2303D82A49C}" dt="2023-09-12T06:27:26.198" v="54" actId="478"/>
          <ac:spMkLst>
            <pc:docMk/>
            <pc:sldMk cId="887599946" sldId="425"/>
            <ac:spMk id="19" creationId="{97485D38-179B-C942-1CCE-A061CEDCE61B}"/>
          </ac:spMkLst>
        </pc:spChg>
        <pc:grpChg chg="del">
          <ac:chgData name="佳則 長澤" userId="c3ca2f185f4f7c54" providerId="LiveId" clId="{EB566DFC-D444-4065-A9AA-D2303D82A49C}" dt="2023-09-12T06:24:42.267" v="13" actId="478"/>
          <ac:grpSpMkLst>
            <pc:docMk/>
            <pc:sldMk cId="887599946" sldId="425"/>
            <ac:grpSpMk id="3" creationId="{A942505B-841C-8A48-8612-17E401BE55D2}"/>
          </ac:grpSpMkLst>
        </pc:grpChg>
        <pc:grpChg chg="add mod">
          <ac:chgData name="佳則 長澤" userId="c3ca2f185f4f7c54" providerId="LiveId" clId="{EB566DFC-D444-4065-A9AA-D2303D82A49C}" dt="2023-09-12T06:25:34.743" v="43" actId="1076"/>
          <ac:grpSpMkLst>
            <pc:docMk/>
            <pc:sldMk cId="887599946" sldId="425"/>
            <ac:grpSpMk id="10" creationId="{E15E64F8-97C1-E796-DDA8-B055E27E6712}"/>
          </ac:grpSpMkLst>
        </pc:grpChg>
        <pc:grpChg chg="add del mod">
          <ac:chgData name="佳則 長澤" userId="c3ca2f185f4f7c54" providerId="LiveId" clId="{EB566DFC-D444-4065-A9AA-D2303D82A49C}" dt="2023-09-12T06:26:33.462" v="46" actId="478"/>
          <ac:grpSpMkLst>
            <pc:docMk/>
            <pc:sldMk cId="887599946" sldId="425"/>
            <ac:grpSpMk id="13" creationId="{D84CE56B-1740-BAF6-1801-22CFEA6F48EC}"/>
          </ac:grpSpMkLst>
        </pc:grpChg>
        <pc:grpChg chg="add del mod">
          <ac:chgData name="佳則 長澤" userId="c3ca2f185f4f7c54" providerId="LiveId" clId="{EB566DFC-D444-4065-A9AA-D2303D82A49C}" dt="2023-09-12T06:26:52.395" v="48" actId="478"/>
          <ac:grpSpMkLst>
            <pc:docMk/>
            <pc:sldMk cId="887599946" sldId="425"/>
            <ac:grpSpMk id="16" creationId="{EE472274-A665-3164-345C-5908453F469D}"/>
          </ac:grpSpMkLst>
        </pc:grpChg>
        <pc:picChg chg="add del mod">
          <ac:chgData name="佳則 長澤" userId="c3ca2f185f4f7c54" providerId="LiveId" clId="{EB566DFC-D444-4065-A9AA-D2303D82A49C}" dt="2023-09-12T06:52:45.658" v="1837" actId="478"/>
          <ac:picMkLst>
            <pc:docMk/>
            <pc:sldMk cId="887599946" sldId="425"/>
            <ac:picMk id="7" creationId="{3829C55E-519B-5085-1BB1-8895C3CF4746}"/>
          </ac:picMkLst>
        </pc:picChg>
        <pc:picChg chg="add del">
          <ac:chgData name="佳則 長澤" userId="c3ca2f185f4f7c54" providerId="LiveId" clId="{EB566DFC-D444-4065-A9AA-D2303D82A49C}" dt="2023-09-12T06:25:09.054" v="17" actId="478"/>
          <ac:picMkLst>
            <pc:docMk/>
            <pc:sldMk cId="887599946" sldId="425"/>
            <ac:picMk id="9" creationId="{B9DBEAE8-673B-C981-8E0E-F2FA66FE71A9}"/>
          </ac:picMkLst>
        </pc:picChg>
        <pc:picChg chg="add del">
          <ac:chgData name="佳則 長澤" userId="c3ca2f185f4f7c54" providerId="LiveId" clId="{EB566DFC-D444-4065-A9AA-D2303D82A49C}" dt="2023-09-12T06:46:08.133" v="1558" actId="478"/>
          <ac:picMkLst>
            <pc:docMk/>
            <pc:sldMk cId="887599946" sldId="425"/>
            <ac:picMk id="21" creationId="{F8072FB9-8275-242E-E09B-904D5A314C47}"/>
          </ac:picMkLst>
        </pc:picChg>
        <pc:picChg chg="add mod">
          <ac:chgData name="佳則 長澤" userId="c3ca2f185f4f7c54" providerId="LiveId" clId="{EB566DFC-D444-4065-A9AA-D2303D82A49C}" dt="2023-09-12T06:52:55.138" v="1841" actId="14100"/>
          <ac:picMkLst>
            <pc:docMk/>
            <pc:sldMk cId="887599946" sldId="425"/>
            <ac:picMk id="23" creationId="{92BA0F40-30C1-AB7C-5B30-C0F1AA0CBA13}"/>
          </ac:picMkLst>
        </pc:picChg>
      </pc:sldChg>
      <pc:sldChg chg="new del">
        <pc:chgData name="佳則 長澤" userId="c3ca2f185f4f7c54" providerId="LiveId" clId="{EB566DFC-D444-4065-A9AA-D2303D82A49C}" dt="2023-09-12T06:21:43.731" v="3" actId="47"/>
        <pc:sldMkLst>
          <pc:docMk/>
          <pc:sldMk cId="1479924719" sldId="425"/>
        </pc:sldMkLst>
      </pc:sldChg>
      <pc:sldChg chg="addSp delSp modSp add mod modNotesTx">
        <pc:chgData name="佳則 長澤" userId="c3ca2f185f4f7c54" providerId="LiveId" clId="{EB566DFC-D444-4065-A9AA-D2303D82A49C}" dt="2023-09-12T06:52:17.743" v="1836" actId="1076"/>
        <pc:sldMkLst>
          <pc:docMk/>
          <pc:sldMk cId="3289613887" sldId="426"/>
        </pc:sldMkLst>
        <pc:spChg chg="mod">
          <ac:chgData name="佳則 長澤" userId="c3ca2f185f4f7c54" providerId="LiveId" clId="{EB566DFC-D444-4065-A9AA-D2303D82A49C}" dt="2023-09-12T06:46:53.672" v="1580" actId="20577"/>
          <ac:spMkLst>
            <pc:docMk/>
            <pc:sldMk cId="3289613887" sldId="426"/>
            <ac:spMk id="12" creationId="{5C48EE44-5BFD-D7AF-FDD8-0130628732FA}"/>
          </ac:spMkLst>
        </pc:spChg>
        <pc:grpChg chg="mod">
          <ac:chgData name="佳則 長澤" userId="c3ca2f185f4f7c54" providerId="LiveId" clId="{EB566DFC-D444-4065-A9AA-D2303D82A49C}" dt="2023-09-12T06:47:03.402" v="1582" actId="1076"/>
          <ac:grpSpMkLst>
            <pc:docMk/>
            <pc:sldMk cId="3289613887" sldId="426"/>
            <ac:grpSpMk id="10" creationId="{E15E64F8-97C1-E796-DDA8-B055E27E6712}"/>
          </ac:grpSpMkLst>
        </pc:grpChg>
        <pc:picChg chg="add mod">
          <ac:chgData name="佳則 長澤" userId="c3ca2f185f4f7c54" providerId="LiveId" clId="{EB566DFC-D444-4065-A9AA-D2303D82A49C}" dt="2023-09-12T06:52:17.743" v="1836" actId="1076"/>
          <ac:picMkLst>
            <pc:docMk/>
            <pc:sldMk cId="3289613887" sldId="426"/>
            <ac:picMk id="3" creationId="{40D4708D-96F4-4923-8D2F-390203B5733A}"/>
          </ac:picMkLst>
        </pc:picChg>
        <pc:picChg chg="del">
          <ac:chgData name="佳則 長澤" userId="c3ca2f185f4f7c54" providerId="LiveId" clId="{EB566DFC-D444-4065-A9AA-D2303D82A49C}" dt="2023-09-12T06:45:54.471" v="1554" actId="478"/>
          <ac:picMkLst>
            <pc:docMk/>
            <pc:sldMk cId="3289613887" sldId="426"/>
            <ac:picMk id="7" creationId="{3829C55E-519B-5085-1BB1-8895C3CF4746}"/>
          </ac:picMkLst>
        </pc:picChg>
        <pc:picChg chg="del mod">
          <ac:chgData name="佳則 長澤" userId="c3ca2f185f4f7c54" providerId="LiveId" clId="{EB566DFC-D444-4065-A9AA-D2303D82A49C}" dt="2023-09-12T06:52:13.240" v="1834" actId="478"/>
          <ac:picMkLst>
            <pc:docMk/>
            <pc:sldMk cId="3289613887" sldId="426"/>
            <ac:picMk id="21" creationId="{F8072FB9-8275-242E-E09B-904D5A314C47}"/>
          </ac:picMkLst>
        </pc:picChg>
      </pc:sldChg>
      <pc:sldChg chg="addSp delSp modSp add mod ord modNotesTx">
        <pc:chgData name="佳則 長澤" userId="c3ca2f185f4f7c54" providerId="LiveId" clId="{EB566DFC-D444-4065-A9AA-D2303D82A49C}" dt="2023-09-12T07:27:46.300" v="4370" actId="478"/>
        <pc:sldMkLst>
          <pc:docMk/>
          <pc:sldMk cId="1988604854" sldId="427"/>
        </pc:sldMkLst>
        <pc:spChg chg="add del mod">
          <ac:chgData name="佳則 長澤" userId="c3ca2f185f4f7c54" providerId="LiveId" clId="{EB566DFC-D444-4065-A9AA-D2303D82A49C}" dt="2023-09-12T07:27:46.300" v="4370" actId="478"/>
          <ac:spMkLst>
            <pc:docMk/>
            <pc:sldMk cId="1988604854" sldId="427"/>
            <ac:spMk id="8" creationId="{8088ADE7-3736-C205-61C8-F9D9BED9BA28}"/>
          </ac:spMkLst>
        </pc:spChg>
        <pc:spChg chg="mod">
          <ac:chgData name="佳則 長澤" userId="c3ca2f185f4f7c54" providerId="LiveId" clId="{EB566DFC-D444-4065-A9AA-D2303D82A49C}" dt="2023-09-12T07:25:35.099" v="4306" actId="20577"/>
          <ac:spMkLst>
            <pc:docMk/>
            <pc:sldMk cId="1988604854" sldId="427"/>
            <ac:spMk id="12" creationId="{5C48EE44-5BFD-D7AF-FDD8-0130628732FA}"/>
          </ac:spMkLst>
        </pc:spChg>
        <pc:grpChg chg="mod">
          <ac:chgData name="佳則 長澤" userId="c3ca2f185f4f7c54" providerId="LiveId" clId="{EB566DFC-D444-4065-A9AA-D2303D82A49C}" dt="2023-09-12T06:54:40.451" v="1894" actId="14100"/>
          <ac:grpSpMkLst>
            <pc:docMk/>
            <pc:sldMk cId="1988604854" sldId="427"/>
            <ac:grpSpMk id="10" creationId="{E15E64F8-97C1-E796-DDA8-B055E27E6712}"/>
          </ac:grpSpMkLst>
        </pc:grpChg>
        <pc:picChg chg="del">
          <ac:chgData name="佳則 長澤" userId="c3ca2f185f4f7c54" providerId="LiveId" clId="{EB566DFC-D444-4065-A9AA-D2303D82A49C}" dt="2023-09-12T06:53:05.026" v="1843" actId="478"/>
          <ac:picMkLst>
            <pc:docMk/>
            <pc:sldMk cId="1988604854" sldId="427"/>
            <ac:picMk id="3" creationId="{40D4708D-96F4-4923-8D2F-390203B5733A}"/>
          </ac:picMkLst>
        </pc:picChg>
        <pc:picChg chg="add del mod">
          <ac:chgData name="佳則 長澤" userId="c3ca2f185f4f7c54" providerId="LiveId" clId="{EB566DFC-D444-4065-A9AA-D2303D82A49C}" dt="2023-09-12T07:14:53.217" v="3572" actId="478"/>
          <ac:picMkLst>
            <pc:docMk/>
            <pc:sldMk cId="1988604854" sldId="427"/>
            <ac:picMk id="4" creationId="{57CB5235-1D30-8DA9-4792-71DBD66487C1}"/>
          </ac:picMkLst>
        </pc:picChg>
        <pc:picChg chg="add mod">
          <ac:chgData name="佳則 長澤" userId="c3ca2f185f4f7c54" providerId="LiveId" clId="{EB566DFC-D444-4065-A9AA-D2303D82A49C}" dt="2023-09-12T07:15:08.112" v="3576" actId="1076"/>
          <ac:picMkLst>
            <pc:docMk/>
            <pc:sldMk cId="1988604854" sldId="427"/>
            <ac:picMk id="6" creationId="{FE46F2CB-5C02-1262-B9B8-308E315EDBA2}"/>
          </ac:picMkLst>
        </pc:picChg>
        <pc:picChg chg="add del mod">
          <ac:chgData name="佳則 長澤" userId="c3ca2f185f4f7c54" providerId="LiveId" clId="{EB566DFC-D444-4065-A9AA-D2303D82A49C}" dt="2023-09-12T07:27:40.986" v="4368" actId="478"/>
          <ac:picMkLst>
            <pc:docMk/>
            <pc:sldMk cId="1988604854" sldId="427"/>
            <ac:picMk id="7" creationId="{30C1D04E-5C7E-8296-BB9E-087F9AB2D3ED}"/>
          </ac:picMkLst>
        </pc:picChg>
      </pc:sldChg>
      <pc:sldChg chg="addSp delSp modSp add mod ord modNotesTx">
        <pc:chgData name="佳則 長澤" userId="c3ca2f185f4f7c54" providerId="LiveId" clId="{EB566DFC-D444-4065-A9AA-D2303D82A49C}" dt="2023-09-13T00:13:37.270" v="5406" actId="1036"/>
        <pc:sldMkLst>
          <pc:docMk/>
          <pc:sldMk cId="3189371338" sldId="428"/>
        </pc:sldMkLst>
        <pc:spChg chg="add mod ord">
          <ac:chgData name="佳則 長澤" userId="c3ca2f185f4f7c54" providerId="LiveId" clId="{EB566DFC-D444-4065-A9AA-D2303D82A49C}" dt="2023-09-13T00:11:24.026" v="5379" actId="166"/>
          <ac:spMkLst>
            <pc:docMk/>
            <pc:sldMk cId="3189371338" sldId="428"/>
            <ac:spMk id="5" creationId="{A992FAC2-F228-E58C-F541-632AF7B7AFB8}"/>
          </ac:spMkLst>
        </pc:spChg>
        <pc:spChg chg="add mod ord">
          <ac:chgData name="佳則 長澤" userId="c3ca2f185f4f7c54" providerId="LiveId" clId="{EB566DFC-D444-4065-A9AA-D2303D82A49C}" dt="2023-09-13T00:11:51.697" v="5385" actId="1038"/>
          <ac:spMkLst>
            <pc:docMk/>
            <pc:sldMk cId="3189371338" sldId="428"/>
            <ac:spMk id="6" creationId="{FBAE6713-A530-21D2-8A49-AF4CB0710CC4}"/>
          </ac:spMkLst>
        </pc:spChg>
        <pc:spChg chg="add mod ord">
          <ac:chgData name="佳則 長澤" userId="c3ca2f185f4f7c54" providerId="LiveId" clId="{EB566DFC-D444-4065-A9AA-D2303D82A49C}" dt="2023-09-13T00:11:30.904" v="5380" actId="167"/>
          <ac:spMkLst>
            <pc:docMk/>
            <pc:sldMk cId="3189371338" sldId="428"/>
            <ac:spMk id="8" creationId="{FC4B23F6-E62F-B438-1F6A-84C4A30C03CC}"/>
          </ac:spMkLst>
        </pc:spChg>
        <pc:picChg chg="add mod">
          <ac:chgData name="佳則 長澤" userId="c3ca2f185f4f7c54" providerId="LiveId" clId="{EB566DFC-D444-4065-A9AA-D2303D82A49C}" dt="2023-09-12T07:41:40.485" v="4957" actId="1037"/>
          <ac:picMkLst>
            <pc:docMk/>
            <pc:sldMk cId="3189371338" sldId="428"/>
            <ac:picMk id="2" creationId="{7D7C799E-2E33-F291-CCF5-43D819E7FA0B}"/>
          </ac:picMkLst>
        </pc:picChg>
        <pc:picChg chg="add del mod">
          <ac:chgData name="佳則 長澤" userId="c3ca2f185f4f7c54" providerId="LiveId" clId="{EB566DFC-D444-4065-A9AA-D2303D82A49C}" dt="2023-09-12T07:25:15.240" v="4301"/>
          <ac:picMkLst>
            <pc:docMk/>
            <pc:sldMk cId="3189371338" sldId="428"/>
            <ac:picMk id="3" creationId="{8B31C64E-C04C-E258-F1A2-2ED4C1ABB985}"/>
          </ac:picMkLst>
        </pc:picChg>
        <pc:picChg chg="mod modCrop">
          <ac:chgData name="佳則 長澤" userId="c3ca2f185f4f7c54" providerId="LiveId" clId="{EB566DFC-D444-4065-A9AA-D2303D82A49C}" dt="2023-09-12T07:42:59.178" v="4963" actId="1076"/>
          <ac:picMkLst>
            <pc:docMk/>
            <pc:sldMk cId="3189371338" sldId="428"/>
            <ac:picMk id="4" creationId="{57CB5235-1D30-8DA9-4792-71DBD66487C1}"/>
          </ac:picMkLst>
        </pc:picChg>
        <pc:cxnChg chg="add del">
          <ac:chgData name="佳則 長澤" userId="c3ca2f185f4f7c54" providerId="LiveId" clId="{EB566DFC-D444-4065-A9AA-D2303D82A49C}" dt="2023-09-13T00:10:32.139" v="5373" actId="11529"/>
          <ac:cxnSpMkLst>
            <pc:docMk/>
            <pc:sldMk cId="3189371338" sldId="428"/>
            <ac:cxnSpMk id="7" creationId="{D7A733E7-73B0-2B4C-8702-863010FBF74B}"/>
          </ac:cxnSpMkLst>
        </pc:cxnChg>
        <pc:cxnChg chg="add mod">
          <ac:chgData name="佳則 長澤" userId="c3ca2f185f4f7c54" providerId="LiveId" clId="{EB566DFC-D444-4065-A9AA-D2303D82A49C}" dt="2023-09-13T00:12:41.425" v="5393" actId="1035"/>
          <ac:cxnSpMkLst>
            <pc:docMk/>
            <pc:sldMk cId="3189371338" sldId="428"/>
            <ac:cxnSpMk id="13" creationId="{7BB35442-1558-EA7E-33B6-E64FC9720CF2}"/>
          </ac:cxnSpMkLst>
        </pc:cxnChg>
        <pc:cxnChg chg="add mod">
          <ac:chgData name="佳則 長澤" userId="c3ca2f185f4f7c54" providerId="LiveId" clId="{EB566DFC-D444-4065-A9AA-D2303D82A49C}" dt="2023-09-13T00:12:56.319" v="5398" actId="1037"/>
          <ac:cxnSpMkLst>
            <pc:docMk/>
            <pc:sldMk cId="3189371338" sldId="428"/>
            <ac:cxnSpMk id="14" creationId="{606CCD5F-81A5-0D5A-EDAD-407FB5053010}"/>
          </ac:cxnSpMkLst>
        </pc:cxnChg>
        <pc:cxnChg chg="add mod">
          <ac:chgData name="佳則 長澤" userId="c3ca2f185f4f7c54" providerId="LiveId" clId="{EB566DFC-D444-4065-A9AA-D2303D82A49C}" dt="2023-09-13T00:13:24.726" v="5403" actId="14100"/>
          <ac:cxnSpMkLst>
            <pc:docMk/>
            <pc:sldMk cId="3189371338" sldId="428"/>
            <ac:cxnSpMk id="15" creationId="{64D3932B-3169-C2E9-D8BF-D032FC1A8361}"/>
          </ac:cxnSpMkLst>
        </pc:cxnChg>
        <pc:cxnChg chg="add mod">
          <ac:chgData name="佳則 長澤" userId="c3ca2f185f4f7c54" providerId="LiveId" clId="{EB566DFC-D444-4065-A9AA-D2303D82A49C}" dt="2023-09-13T00:13:37.270" v="5406" actId="1036"/>
          <ac:cxnSpMkLst>
            <pc:docMk/>
            <pc:sldMk cId="3189371338" sldId="428"/>
            <ac:cxnSpMk id="19" creationId="{785B8BC5-4726-26A7-A880-3E185E30B086}"/>
          </ac:cxnSpMkLst>
        </pc:cxnChg>
      </pc:sldChg>
      <pc:sldChg chg="add del">
        <pc:chgData name="佳則 長澤" userId="c3ca2f185f4f7c54" providerId="LiveId" clId="{EB566DFC-D444-4065-A9AA-D2303D82A49C}" dt="2023-09-12T07:22:09.618" v="4269" actId="47"/>
        <pc:sldMkLst>
          <pc:docMk/>
          <pc:sldMk cId="2128958747" sldId="429"/>
        </pc:sldMkLst>
      </pc:sldChg>
      <pc:sldChg chg="addSp delSp modSp add mod modNotesTx">
        <pc:chgData name="佳則 長澤" userId="c3ca2f185f4f7c54" providerId="LiveId" clId="{EB566DFC-D444-4065-A9AA-D2303D82A49C}" dt="2023-09-13T00:51:59.056" v="6700" actId="20577"/>
        <pc:sldMkLst>
          <pc:docMk/>
          <pc:sldMk cId="3764323094" sldId="429"/>
        </pc:sldMkLst>
        <pc:spChg chg="add mod">
          <ac:chgData name="佳則 長澤" userId="c3ca2f185f4f7c54" providerId="LiveId" clId="{EB566DFC-D444-4065-A9AA-D2303D82A49C}" dt="2023-09-12T07:31:21.767" v="4478" actId="1076"/>
          <ac:spMkLst>
            <pc:docMk/>
            <pc:sldMk cId="3764323094" sldId="429"/>
            <ac:spMk id="3" creationId="{89E280ED-1EA8-3C63-C0A7-5FFFED51BE73}"/>
          </ac:spMkLst>
        </pc:spChg>
        <pc:spChg chg="add mod ord">
          <ac:chgData name="佳則 長澤" userId="c3ca2f185f4f7c54" providerId="LiveId" clId="{EB566DFC-D444-4065-A9AA-D2303D82A49C}" dt="2023-09-13T00:14:31.823" v="5419" actId="167"/>
          <ac:spMkLst>
            <pc:docMk/>
            <pc:sldMk cId="3764323094" sldId="429"/>
            <ac:spMk id="4" creationId="{46C48CF1-FA80-9DFC-2B72-EDA991CABD81}"/>
          </ac:spMkLst>
        </pc:spChg>
        <pc:spChg chg="mod">
          <ac:chgData name="佳則 長澤" userId="c3ca2f185f4f7c54" providerId="LiveId" clId="{EB566DFC-D444-4065-A9AA-D2303D82A49C}" dt="2023-09-12T07:41:57.328" v="4958" actId="255"/>
          <ac:spMkLst>
            <pc:docMk/>
            <pc:sldMk cId="3764323094" sldId="429"/>
            <ac:spMk id="5" creationId="{A992FAC2-F228-E58C-F541-632AF7B7AFB8}"/>
          </ac:spMkLst>
        </pc:spChg>
        <pc:spChg chg="add mod">
          <ac:chgData name="佳則 長澤" userId="c3ca2f185f4f7c54" providerId="LiveId" clId="{EB566DFC-D444-4065-A9AA-D2303D82A49C}" dt="2023-09-12T07:42:30.751" v="4961" actId="1076"/>
          <ac:spMkLst>
            <pc:docMk/>
            <pc:sldMk cId="3764323094" sldId="429"/>
            <ac:spMk id="6" creationId="{1E4F529B-6EE2-31F8-FE36-1C438AF3C187}"/>
          </ac:spMkLst>
        </pc:spChg>
        <pc:picChg chg="mod">
          <ac:chgData name="佳則 長澤" userId="c3ca2f185f4f7c54" providerId="LiveId" clId="{EB566DFC-D444-4065-A9AA-D2303D82A49C}" dt="2023-09-12T07:42:06.704" v="4960" actId="1076"/>
          <ac:picMkLst>
            <pc:docMk/>
            <pc:sldMk cId="3764323094" sldId="429"/>
            <ac:picMk id="2" creationId="{7D7C799E-2E33-F291-CCF5-43D819E7FA0B}"/>
          </ac:picMkLst>
        </pc:picChg>
        <pc:picChg chg="del">
          <ac:chgData name="佳則 長澤" userId="c3ca2f185f4f7c54" providerId="LiveId" clId="{EB566DFC-D444-4065-A9AA-D2303D82A49C}" dt="2023-09-12T07:30:00.052" v="4455" actId="478"/>
          <ac:picMkLst>
            <pc:docMk/>
            <pc:sldMk cId="3764323094" sldId="429"/>
            <ac:picMk id="4" creationId="{57CB5235-1D30-8DA9-4792-71DBD66487C1}"/>
          </ac:picMkLst>
        </pc:picChg>
      </pc:sldChg>
      <pc:sldChg chg="add modNotesTx">
        <pc:chgData name="佳則 長澤" userId="c3ca2f185f4f7c54" providerId="LiveId" clId="{EB566DFC-D444-4065-A9AA-D2303D82A49C}" dt="2023-09-12T07:46:30.712" v="5233" actId="20577"/>
        <pc:sldMkLst>
          <pc:docMk/>
          <pc:sldMk cId="553335570" sldId="430"/>
        </pc:sldMkLst>
      </pc:sldChg>
      <pc:sldMasterChg chg="delSldLayout">
        <pc:chgData name="佳則 長澤" userId="c3ca2f185f4f7c54" providerId="LiveId" clId="{EB566DFC-D444-4065-A9AA-D2303D82A49C}" dt="2023-09-12T07:47:01.699" v="5249" actId="47"/>
        <pc:sldMasterMkLst>
          <pc:docMk/>
          <pc:sldMasterMk cId="1137679161" sldId="2147483662"/>
        </pc:sldMasterMkLst>
        <pc:sldLayoutChg chg="del">
          <pc:chgData name="佳則 長澤" userId="c3ca2f185f4f7c54" providerId="LiveId" clId="{EB566DFC-D444-4065-A9AA-D2303D82A49C}" dt="2023-09-12T07:47:01.699" v="5249" actId="47"/>
          <pc:sldLayoutMkLst>
            <pc:docMk/>
            <pc:sldMasterMk cId="1137679161" sldId="2147483662"/>
            <pc:sldLayoutMk cId="1594313838" sldId="2147483694"/>
          </pc:sldLayoutMkLst>
        </pc:sldLayoutChg>
      </pc:sldMasterChg>
    </pc:docChg>
  </pc:docChgLst>
  <pc:docChgLst>
    <pc:chgData name="佳則 長澤" userId="c3ca2f185f4f7c54" providerId="LiveId" clId="{F1E9C459-AD95-40BF-9D38-D46C8F5A28C4}"/>
    <pc:docChg chg="custSel addSld delSld modSld">
      <pc:chgData name="佳則 長澤" userId="c3ca2f185f4f7c54" providerId="LiveId" clId="{F1E9C459-AD95-40BF-9D38-D46C8F5A28C4}" dt="2023-10-07T07:47:23.978" v="2288" actId="20577"/>
      <pc:docMkLst>
        <pc:docMk/>
      </pc:docMkLst>
      <pc:sldChg chg="modSp mod">
        <pc:chgData name="佳則 長澤" userId="c3ca2f185f4f7c54" providerId="LiveId" clId="{F1E9C459-AD95-40BF-9D38-D46C8F5A28C4}" dt="2023-10-07T06:33:24.147" v="2285" actId="20577"/>
        <pc:sldMkLst>
          <pc:docMk/>
          <pc:sldMk cId="2942775736" sldId="371"/>
        </pc:sldMkLst>
        <pc:spChg chg="mod">
          <ac:chgData name="佳則 長澤" userId="c3ca2f185f4f7c54" providerId="LiveId" clId="{F1E9C459-AD95-40BF-9D38-D46C8F5A28C4}" dt="2023-10-07T06:33:24.147" v="2285" actId="20577"/>
          <ac:spMkLst>
            <pc:docMk/>
            <pc:sldMk cId="2942775736" sldId="371"/>
            <ac:spMk id="7" creationId="{31DF7C15-CB89-864F-86F6-C70181503523}"/>
          </ac:spMkLst>
        </pc:spChg>
      </pc:sldChg>
      <pc:sldChg chg="modSp mod">
        <pc:chgData name="佳則 長澤" userId="c3ca2f185f4f7c54" providerId="LiveId" clId="{F1E9C459-AD95-40BF-9D38-D46C8F5A28C4}" dt="2023-10-07T06:33:06.927" v="2254" actId="20577"/>
        <pc:sldMkLst>
          <pc:docMk/>
          <pc:sldMk cId="3538668030" sldId="420"/>
        </pc:sldMkLst>
        <pc:spChg chg="mod">
          <ac:chgData name="佳則 長澤" userId="c3ca2f185f4f7c54" providerId="LiveId" clId="{F1E9C459-AD95-40BF-9D38-D46C8F5A28C4}" dt="2023-10-07T06:33:06.927" v="2254" actId="20577"/>
          <ac:spMkLst>
            <pc:docMk/>
            <pc:sldMk cId="3538668030" sldId="420"/>
            <ac:spMk id="2" creationId="{AF676E99-6A5E-2B42-AB4E-B087BF22CB74}"/>
          </ac:spMkLst>
        </pc:spChg>
        <pc:spChg chg="mod">
          <ac:chgData name="佳則 長澤" userId="c3ca2f185f4f7c54" providerId="LiveId" clId="{F1E9C459-AD95-40BF-9D38-D46C8F5A28C4}" dt="2023-10-07T06:32:45.671" v="2214" actId="14100"/>
          <ac:spMkLst>
            <pc:docMk/>
            <pc:sldMk cId="3538668030" sldId="420"/>
            <ac:spMk id="6" creationId="{C89681B3-7840-B1C3-4AF6-3FAEF53C8D23}"/>
          </ac:spMkLst>
        </pc:spChg>
      </pc:sldChg>
      <pc:sldChg chg="modSp mod modNotesTx">
        <pc:chgData name="佳則 長澤" userId="c3ca2f185f4f7c54" providerId="LiveId" clId="{F1E9C459-AD95-40BF-9D38-D46C8F5A28C4}" dt="2023-10-07T07:47:23.978" v="2288" actId="20577"/>
        <pc:sldMkLst>
          <pc:docMk/>
          <pc:sldMk cId="1939027071" sldId="432"/>
        </pc:sldMkLst>
        <pc:spChg chg="mod">
          <ac:chgData name="佳則 長澤" userId="c3ca2f185f4f7c54" providerId="LiveId" clId="{F1E9C459-AD95-40BF-9D38-D46C8F5A28C4}" dt="2023-10-07T06:02:41.016" v="7" actId="20577"/>
          <ac:spMkLst>
            <pc:docMk/>
            <pc:sldMk cId="1939027071" sldId="432"/>
            <ac:spMk id="12" creationId="{5C48EE44-5BFD-D7AF-FDD8-0130628732FA}"/>
          </ac:spMkLst>
        </pc:spChg>
        <pc:grpChg chg="mod">
          <ac:chgData name="佳則 長澤" userId="c3ca2f185f4f7c54" providerId="LiveId" clId="{F1E9C459-AD95-40BF-9D38-D46C8F5A28C4}" dt="2023-10-07T06:02:45.109" v="8" actId="14100"/>
          <ac:grpSpMkLst>
            <pc:docMk/>
            <pc:sldMk cId="1939027071" sldId="432"/>
            <ac:grpSpMk id="10" creationId="{E15E64F8-97C1-E796-DDA8-B055E27E6712}"/>
          </ac:grpSpMkLst>
        </pc:grpChg>
      </pc:sldChg>
      <pc:sldChg chg="modSp mod">
        <pc:chgData name="佳則 長澤" userId="c3ca2f185f4f7c54" providerId="LiveId" clId="{F1E9C459-AD95-40BF-9D38-D46C8F5A28C4}" dt="2023-10-07T06:04:03.159" v="143" actId="14100"/>
        <pc:sldMkLst>
          <pc:docMk/>
          <pc:sldMk cId="3281932792" sldId="440"/>
        </pc:sldMkLst>
        <pc:spChg chg="mod">
          <ac:chgData name="佳則 長澤" userId="c3ca2f185f4f7c54" providerId="LiveId" clId="{F1E9C459-AD95-40BF-9D38-D46C8F5A28C4}" dt="2023-10-07T06:03:58.152" v="142"/>
          <ac:spMkLst>
            <pc:docMk/>
            <pc:sldMk cId="3281932792" sldId="440"/>
            <ac:spMk id="12" creationId="{FD9BC7D2-0377-C91D-3018-F9E538B357CC}"/>
          </ac:spMkLst>
        </pc:spChg>
        <pc:grpChg chg="mod">
          <ac:chgData name="佳則 長澤" userId="c3ca2f185f4f7c54" providerId="LiveId" clId="{F1E9C459-AD95-40BF-9D38-D46C8F5A28C4}" dt="2023-10-07T06:04:03.159" v="143" actId="14100"/>
          <ac:grpSpMkLst>
            <pc:docMk/>
            <pc:sldMk cId="3281932792" sldId="440"/>
            <ac:grpSpMk id="10" creationId="{D0BC014B-B14A-48BA-21B1-0FF652FB041C}"/>
          </ac:grpSpMkLst>
        </pc:grpChg>
      </pc:sldChg>
      <pc:sldChg chg="modSp del mod">
        <pc:chgData name="佳則 長澤" userId="c3ca2f185f4f7c54" providerId="LiveId" clId="{F1E9C459-AD95-40BF-9D38-D46C8F5A28C4}" dt="2023-10-07T06:16:01.841" v="202" actId="47"/>
        <pc:sldMkLst>
          <pc:docMk/>
          <pc:sldMk cId="322806144" sldId="441"/>
        </pc:sldMkLst>
        <pc:spChg chg="mod">
          <ac:chgData name="佳則 長澤" userId="c3ca2f185f4f7c54" providerId="LiveId" clId="{F1E9C459-AD95-40BF-9D38-D46C8F5A28C4}" dt="2023-10-07T06:05:03.387" v="200" actId="20577"/>
          <ac:spMkLst>
            <pc:docMk/>
            <pc:sldMk cId="322806144" sldId="441"/>
            <ac:spMk id="12" creationId="{FD9BC7D2-0377-C91D-3018-F9E538B357CC}"/>
          </ac:spMkLst>
        </pc:spChg>
        <pc:grpChg chg="mod">
          <ac:chgData name="佳則 長澤" userId="c3ca2f185f4f7c54" providerId="LiveId" clId="{F1E9C459-AD95-40BF-9D38-D46C8F5A28C4}" dt="2023-10-07T06:05:06.611" v="201" actId="14100"/>
          <ac:grpSpMkLst>
            <pc:docMk/>
            <pc:sldMk cId="322806144" sldId="441"/>
            <ac:grpSpMk id="10" creationId="{D0BC014B-B14A-48BA-21B1-0FF652FB041C}"/>
          </ac:grpSpMkLst>
        </pc:grpChg>
      </pc:sldChg>
      <pc:sldChg chg="delSp modSp mod modNotesTx">
        <pc:chgData name="佳則 長澤" userId="c3ca2f185f4f7c54" providerId="LiveId" clId="{F1E9C459-AD95-40BF-9D38-D46C8F5A28C4}" dt="2023-10-07T06:26:03.463" v="1405" actId="20577"/>
        <pc:sldMkLst>
          <pc:docMk/>
          <pc:sldMk cId="823346916" sldId="442"/>
        </pc:sldMkLst>
        <pc:spChg chg="mod">
          <ac:chgData name="佳則 長澤" userId="c3ca2f185f4f7c54" providerId="LiveId" clId="{F1E9C459-AD95-40BF-9D38-D46C8F5A28C4}" dt="2023-10-07T06:26:03.463" v="1405" actId="20577"/>
          <ac:spMkLst>
            <pc:docMk/>
            <pc:sldMk cId="823346916" sldId="442"/>
            <ac:spMk id="12" creationId="{FD9BC7D2-0377-C91D-3018-F9E538B357CC}"/>
          </ac:spMkLst>
        </pc:spChg>
        <pc:spChg chg="del">
          <ac:chgData name="佳則 長澤" userId="c3ca2f185f4f7c54" providerId="LiveId" clId="{F1E9C459-AD95-40BF-9D38-D46C8F5A28C4}" dt="2023-10-07T06:17:05.728" v="416" actId="478"/>
          <ac:spMkLst>
            <pc:docMk/>
            <pc:sldMk cId="823346916" sldId="442"/>
            <ac:spMk id="16" creationId="{B82A6C16-CCA0-3B65-5F84-64E57FEA1EEE}"/>
          </ac:spMkLst>
        </pc:spChg>
        <pc:spChg chg="del">
          <ac:chgData name="佳則 長澤" userId="c3ca2f185f4f7c54" providerId="LiveId" clId="{F1E9C459-AD95-40BF-9D38-D46C8F5A28C4}" dt="2023-10-07T06:17:05.195" v="415" actId="478"/>
          <ac:spMkLst>
            <pc:docMk/>
            <pc:sldMk cId="823346916" sldId="442"/>
            <ac:spMk id="17" creationId="{7F03E8EC-E64A-C373-F59C-5C2191AE249B}"/>
          </ac:spMkLst>
        </pc:spChg>
        <pc:picChg chg="mod">
          <ac:chgData name="佳則 長澤" userId="c3ca2f185f4f7c54" providerId="LiveId" clId="{F1E9C459-AD95-40BF-9D38-D46C8F5A28C4}" dt="2023-10-07T06:17:14.472" v="421" actId="1076"/>
          <ac:picMkLst>
            <pc:docMk/>
            <pc:sldMk cId="823346916" sldId="442"/>
            <ac:picMk id="13" creationId="{4E2D42B3-1261-C725-D37E-EE3FAD95F08A}"/>
          </ac:picMkLst>
        </pc:picChg>
        <pc:picChg chg="del">
          <ac:chgData name="佳則 長澤" userId="c3ca2f185f4f7c54" providerId="LiveId" clId="{F1E9C459-AD95-40BF-9D38-D46C8F5A28C4}" dt="2023-10-07T06:17:08.244" v="419" actId="478"/>
          <ac:picMkLst>
            <pc:docMk/>
            <pc:sldMk cId="823346916" sldId="442"/>
            <ac:picMk id="15" creationId="{977B5D1E-5E00-7409-4400-E3049E8283DC}"/>
          </ac:picMkLst>
        </pc:picChg>
        <pc:picChg chg="del">
          <ac:chgData name="佳則 長澤" userId="c3ca2f185f4f7c54" providerId="LiveId" clId="{F1E9C459-AD95-40BF-9D38-D46C8F5A28C4}" dt="2023-10-07T06:17:07.212" v="418" actId="478"/>
          <ac:picMkLst>
            <pc:docMk/>
            <pc:sldMk cId="823346916" sldId="442"/>
            <ac:picMk id="19" creationId="{E8E5D603-87ED-4326-19F9-C68F34926178}"/>
          </ac:picMkLst>
        </pc:picChg>
        <pc:picChg chg="del">
          <ac:chgData name="佳則 長澤" userId="c3ca2f185f4f7c54" providerId="LiveId" clId="{F1E9C459-AD95-40BF-9D38-D46C8F5A28C4}" dt="2023-10-07T06:17:06.448" v="417" actId="478"/>
          <ac:picMkLst>
            <pc:docMk/>
            <pc:sldMk cId="823346916" sldId="442"/>
            <ac:picMk id="20" creationId="{90E4C681-C603-951D-A701-267916EB0DCC}"/>
          </ac:picMkLst>
        </pc:picChg>
      </pc:sldChg>
      <pc:sldChg chg="addSp delSp modSp add mod modNotesTx">
        <pc:chgData name="佳則 長澤" userId="c3ca2f185f4f7c54" providerId="LiveId" clId="{F1E9C459-AD95-40BF-9D38-D46C8F5A28C4}" dt="2023-10-07T06:32:11.417" v="2202" actId="20577"/>
        <pc:sldMkLst>
          <pc:docMk/>
          <pc:sldMk cId="4192535166" sldId="443"/>
        </pc:sldMkLst>
        <pc:spChg chg="add mod">
          <ac:chgData name="佳則 長澤" userId="c3ca2f185f4f7c54" providerId="LiveId" clId="{F1E9C459-AD95-40BF-9D38-D46C8F5A28C4}" dt="2023-10-07T06:31:07.535" v="1958" actId="20577"/>
          <ac:spMkLst>
            <pc:docMk/>
            <pc:sldMk cId="4192535166" sldId="443"/>
            <ac:spMk id="5" creationId="{1C00A87F-6CB8-F6D5-74A3-C465E5073E46}"/>
          </ac:spMkLst>
        </pc:spChg>
        <pc:spChg chg="mod">
          <ac:chgData name="佳則 長澤" userId="c3ca2f185f4f7c54" providerId="LiveId" clId="{F1E9C459-AD95-40BF-9D38-D46C8F5A28C4}" dt="2023-10-07T06:26:18.718" v="1426" actId="20577"/>
          <ac:spMkLst>
            <pc:docMk/>
            <pc:sldMk cId="4192535166" sldId="443"/>
            <ac:spMk id="12" creationId="{FD9BC7D2-0377-C91D-3018-F9E538B357CC}"/>
          </ac:spMkLst>
        </pc:spChg>
        <pc:grpChg chg="mod">
          <ac:chgData name="佳則 長澤" userId="c3ca2f185f4f7c54" providerId="LiveId" clId="{F1E9C459-AD95-40BF-9D38-D46C8F5A28C4}" dt="2023-10-07T06:26:22.118" v="1427" actId="14100"/>
          <ac:grpSpMkLst>
            <pc:docMk/>
            <pc:sldMk cId="4192535166" sldId="443"/>
            <ac:grpSpMk id="10" creationId="{D0BC014B-B14A-48BA-21B1-0FF652FB041C}"/>
          </ac:grpSpMkLst>
        </pc:grpChg>
        <pc:picChg chg="add mod">
          <ac:chgData name="佳則 長澤" userId="c3ca2f185f4f7c54" providerId="LiveId" clId="{F1E9C459-AD95-40BF-9D38-D46C8F5A28C4}" dt="2023-10-07T06:27:15.404" v="1505" actId="1076"/>
          <ac:picMkLst>
            <pc:docMk/>
            <pc:sldMk cId="4192535166" sldId="443"/>
            <ac:picMk id="3" creationId="{C73D34C5-7D64-5639-9161-FA299BF86C6F}"/>
          </ac:picMkLst>
        </pc:picChg>
        <pc:picChg chg="add mod">
          <ac:chgData name="佳則 長澤" userId="c3ca2f185f4f7c54" providerId="LiveId" clId="{F1E9C459-AD95-40BF-9D38-D46C8F5A28C4}" dt="2023-10-07T06:31:04.464" v="1953" actId="1076"/>
          <ac:picMkLst>
            <pc:docMk/>
            <pc:sldMk cId="4192535166" sldId="443"/>
            <ac:picMk id="4" creationId="{CAD12467-ED8A-BD77-621E-FD5B6BC27816}"/>
          </ac:picMkLst>
        </pc:picChg>
        <pc:picChg chg="del">
          <ac:chgData name="佳則 長澤" userId="c3ca2f185f4f7c54" providerId="LiveId" clId="{F1E9C459-AD95-40BF-9D38-D46C8F5A28C4}" dt="2023-10-07T06:27:09.008" v="1502" actId="478"/>
          <ac:picMkLst>
            <pc:docMk/>
            <pc:sldMk cId="4192535166" sldId="443"/>
            <ac:picMk id="13" creationId="{4E2D42B3-1261-C725-D37E-EE3FAD95F08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BCE5C8A-4DC2-2545-BFB7-1AFB2ADA1A99}"/>
              </a:ext>
            </a:extLst>
          </p:cNvPr>
          <p:cNvSpPr>
            <a:spLocks noGrp="1"/>
          </p:cNvSpPr>
          <p:nvPr>
            <p:ph type="hdr" sz="quarter"/>
          </p:nvPr>
        </p:nvSpPr>
        <p:spPr>
          <a:xfrm>
            <a:off x="2" y="0"/>
            <a:ext cx="2919413" cy="495300"/>
          </a:xfrm>
          <a:prstGeom prst="rect">
            <a:avLst/>
          </a:prstGeom>
        </p:spPr>
        <p:txBody>
          <a:bodyPr vert="horz" lIns="91427" tIns="45714" rIns="91427" bIns="45714" rtlCol="0"/>
          <a:lstStyle>
            <a:lvl1pPr algn="l">
              <a:defRPr sz="1200"/>
            </a:lvl1pPr>
          </a:lstStyle>
          <a:p>
            <a:endParaRPr kumimoji="1" lang="ja-JP" altLang="en-US" dirty="0"/>
          </a:p>
        </p:txBody>
      </p:sp>
      <p:sp>
        <p:nvSpPr>
          <p:cNvPr id="4" name="フッター プレースホルダー 3">
            <a:extLst>
              <a:ext uri="{FF2B5EF4-FFF2-40B4-BE49-F238E27FC236}">
                <a16:creationId xmlns:a16="http://schemas.microsoft.com/office/drawing/2014/main" id="{F9602A01-4B6D-C440-BE30-5AB51C9AD284}"/>
              </a:ext>
            </a:extLst>
          </p:cNvPr>
          <p:cNvSpPr>
            <a:spLocks noGrp="1"/>
          </p:cNvSpPr>
          <p:nvPr>
            <p:ph type="ftr" sz="quarter" idx="2"/>
          </p:nvPr>
        </p:nvSpPr>
        <p:spPr>
          <a:xfrm>
            <a:off x="2" y="9371014"/>
            <a:ext cx="2919413" cy="495300"/>
          </a:xfrm>
          <a:prstGeom prst="rect">
            <a:avLst/>
          </a:prstGeom>
        </p:spPr>
        <p:txBody>
          <a:bodyPr vert="horz" lIns="91427" tIns="45714" rIns="91427" bIns="45714" rtlCol="0" anchor="b"/>
          <a:lstStyle>
            <a:lvl1pPr algn="l">
              <a:defRPr sz="1200"/>
            </a:lvl1pPr>
          </a:lstStyle>
          <a:p>
            <a:r>
              <a:rPr kumimoji="1" lang="en-US" altLang="ja-JP" dirty="0"/>
              <a:t>©</a:t>
            </a:r>
            <a:r>
              <a:rPr kumimoji="1" lang="ja-JP" altLang="en-US" dirty="0"/>
              <a:t>株式会社</a:t>
            </a:r>
            <a:r>
              <a:rPr kumimoji="1" lang="en-US" altLang="ja-JP" dirty="0"/>
              <a:t>NOLTY</a:t>
            </a:r>
            <a:r>
              <a:rPr kumimoji="1" lang="ja-JP" altLang="en-US" dirty="0"/>
              <a:t>プランナーズ</a:t>
            </a:r>
          </a:p>
        </p:txBody>
      </p:sp>
      <p:sp>
        <p:nvSpPr>
          <p:cNvPr id="5" name="スライド番号プレースホルダー 4">
            <a:extLst>
              <a:ext uri="{FF2B5EF4-FFF2-40B4-BE49-F238E27FC236}">
                <a16:creationId xmlns:a16="http://schemas.microsoft.com/office/drawing/2014/main" id="{BCF0C052-169F-4F46-BBE6-3CF44B80763E}"/>
              </a:ext>
            </a:extLst>
          </p:cNvPr>
          <p:cNvSpPr>
            <a:spLocks noGrp="1"/>
          </p:cNvSpPr>
          <p:nvPr>
            <p:ph type="sldNum" sz="quarter" idx="3"/>
          </p:nvPr>
        </p:nvSpPr>
        <p:spPr>
          <a:xfrm>
            <a:off x="3814763" y="9371014"/>
            <a:ext cx="2919412" cy="495300"/>
          </a:xfrm>
          <a:prstGeom prst="rect">
            <a:avLst/>
          </a:prstGeom>
        </p:spPr>
        <p:txBody>
          <a:bodyPr vert="horz" lIns="91427" tIns="45714" rIns="91427" bIns="45714" rtlCol="0" anchor="b"/>
          <a:lstStyle>
            <a:lvl1pPr algn="r">
              <a:defRPr sz="1200"/>
            </a:lvl1pPr>
          </a:lstStyle>
          <a:p>
            <a:fld id="{7EBD990D-53B8-8A4A-BDE8-F97A70ACB023}" type="slidenum">
              <a:rPr kumimoji="1" lang="ja-JP" altLang="en-US" smtClean="0"/>
              <a:t>‹#›</a:t>
            </a:fld>
            <a:endParaRPr kumimoji="1" lang="ja-JP" altLang="en-US"/>
          </a:p>
        </p:txBody>
      </p:sp>
      <p:sp>
        <p:nvSpPr>
          <p:cNvPr id="6" name="日付プレースホルダー 5">
            <a:extLst>
              <a:ext uri="{FF2B5EF4-FFF2-40B4-BE49-F238E27FC236}">
                <a16:creationId xmlns:a16="http://schemas.microsoft.com/office/drawing/2014/main" id="{BE184AC7-1241-B4B6-2E05-190D4F8A4B55}"/>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B75FA9A3-A443-4EB8-9533-8496C238C705}" type="datetimeFigureOut">
              <a:rPr kumimoji="1" lang="ja-JP" altLang="en-US" smtClean="0"/>
              <a:t>2024/8/5</a:t>
            </a:fld>
            <a:endParaRPr kumimoji="1" lang="ja-JP" altLang="en-US"/>
          </a:p>
        </p:txBody>
      </p:sp>
    </p:spTree>
    <p:extLst>
      <p:ext uri="{BB962C8B-B14F-4D97-AF65-F5344CB8AC3E}">
        <p14:creationId xmlns:p14="http://schemas.microsoft.com/office/powerpoint/2010/main" val="379151384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2919413" cy="495300"/>
          </a:xfrm>
          <a:prstGeom prst="rect">
            <a:avLst/>
          </a:prstGeom>
        </p:spPr>
        <p:txBody>
          <a:bodyPr vert="horz" lIns="91427" tIns="45714" rIns="91427" bIns="45714" rtlCol="0"/>
          <a:lstStyle>
            <a:lvl1pPr algn="l">
              <a:defRPr sz="1200"/>
            </a:lvl1pPr>
          </a:lstStyle>
          <a:p>
            <a:endParaRPr kumimoji="1" lang="ja-JP" altLang="en-US" dirty="0"/>
          </a:p>
        </p:txBody>
      </p:sp>
      <p:sp>
        <p:nvSpPr>
          <p:cNvPr id="8" name="スライド イメージ プレースホルダー 7">
            <a:extLst>
              <a:ext uri="{FF2B5EF4-FFF2-40B4-BE49-F238E27FC236}">
                <a16:creationId xmlns:a16="http://schemas.microsoft.com/office/drawing/2014/main" id="{21E09C96-210F-469B-88D2-23E2D2803DD6}"/>
              </a:ext>
            </a:extLst>
          </p:cNvPr>
          <p:cNvSpPr>
            <a:spLocks noGrp="1" noRot="1" noChangeAspect="1"/>
          </p:cNvSpPr>
          <p:nvPr>
            <p:ph type="sldImg" idx="2"/>
          </p:nvPr>
        </p:nvSpPr>
        <p:spPr>
          <a:xfrm>
            <a:off x="1147762" y="1233488"/>
            <a:ext cx="4440237"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9" name="フッター プレースホルダー 8">
            <a:extLst>
              <a:ext uri="{FF2B5EF4-FFF2-40B4-BE49-F238E27FC236}">
                <a16:creationId xmlns:a16="http://schemas.microsoft.com/office/drawing/2014/main" id="{D5A261A7-7EC2-48B1-A227-EC64420831D2}"/>
              </a:ext>
            </a:extLst>
          </p:cNvPr>
          <p:cNvSpPr>
            <a:spLocks noGrp="1"/>
          </p:cNvSpPr>
          <p:nvPr>
            <p:ph type="ftr" sz="quarter" idx="4"/>
          </p:nvPr>
        </p:nvSpPr>
        <p:spPr>
          <a:xfrm>
            <a:off x="1908175" y="9371013"/>
            <a:ext cx="2919412" cy="495300"/>
          </a:xfrm>
          <a:prstGeom prst="rect">
            <a:avLst/>
          </a:prstGeom>
        </p:spPr>
        <p:txBody>
          <a:bodyPr vert="horz" lIns="91440" tIns="45720" rIns="91440" bIns="45720" rtlCol="0" anchor="b"/>
          <a:lstStyle>
            <a:lvl1pPr algn="ctr">
              <a:defRPr sz="1200"/>
            </a:lvl1pPr>
          </a:lstStyle>
          <a:p>
            <a:r>
              <a:rPr lang="en-US" altLang="ja-JP"/>
              <a:t>©</a:t>
            </a:r>
            <a:r>
              <a:rPr lang="ja-JP" altLang="en-US"/>
              <a:t>株式会社</a:t>
            </a:r>
            <a:r>
              <a:rPr lang="en-US" altLang="ja-JP"/>
              <a:t>NOLTY</a:t>
            </a:r>
            <a:r>
              <a:rPr lang="ja-JP" altLang="en-US"/>
              <a:t>プランナーズ</a:t>
            </a:r>
            <a:endParaRPr lang="ja-JP" altLang="en-US" dirty="0"/>
          </a:p>
        </p:txBody>
      </p:sp>
      <p:sp>
        <p:nvSpPr>
          <p:cNvPr id="10" name="ノート プレースホルダー 9">
            <a:extLst>
              <a:ext uri="{FF2B5EF4-FFF2-40B4-BE49-F238E27FC236}">
                <a16:creationId xmlns:a16="http://schemas.microsoft.com/office/drawing/2014/main" id="{9FA6C539-40D7-48A8-AEE8-A185FF62A2E1}"/>
              </a:ext>
            </a:extLst>
          </p:cNvPr>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1" name="スライド番号プレースホルダー 10">
            <a:extLst>
              <a:ext uri="{FF2B5EF4-FFF2-40B4-BE49-F238E27FC236}">
                <a16:creationId xmlns:a16="http://schemas.microsoft.com/office/drawing/2014/main" id="{925DD507-8143-482D-9C2B-A34EACE064D8}"/>
              </a:ext>
            </a:extLst>
          </p:cNvPr>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110412DC-2F47-40F7-9DC3-6594EA5FFF94}" type="slidenum">
              <a:rPr kumimoji="1" lang="ja-JP" altLang="en-US" smtClean="0"/>
              <a:t>‹#›</a:t>
            </a:fld>
            <a:endParaRPr kumimoji="1" lang="ja-JP" altLang="en-US"/>
          </a:p>
        </p:txBody>
      </p:sp>
      <p:sp>
        <p:nvSpPr>
          <p:cNvPr id="12" name="日付プレースホルダー 11">
            <a:extLst>
              <a:ext uri="{FF2B5EF4-FFF2-40B4-BE49-F238E27FC236}">
                <a16:creationId xmlns:a16="http://schemas.microsoft.com/office/drawing/2014/main" id="{6DB42E6E-C88A-4E98-8B7F-C1B276BC47C7}"/>
              </a:ext>
            </a:extLst>
          </p:cNvPr>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BB0EBB85-C4ED-43E6-9938-6363206EF692}" type="datetimeFigureOut">
              <a:rPr kumimoji="1" lang="ja-JP" altLang="en-US" smtClean="0"/>
              <a:t>2024/8/5</a:t>
            </a:fld>
            <a:endParaRPr kumimoji="1" lang="ja-JP" altLang="en-US"/>
          </a:p>
        </p:txBody>
      </p:sp>
    </p:spTree>
    <p:extLst>
      <p:ext uri="{BB962C8B-B14F-4D97-AF65-F5344CB8AC3E}">
        <p14:creationId xmlns:p14="http://schemas.microsoft.com/office/powerpoint/2010/main" val="3672969799"/>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kumimoji="1" sz="1100" kern="1200">
        <a:solidFill>
          <a:schemeClr val="tx1"/>
        </a:solidFill>
        <a:latin typeface="+mn-lt"/>
        <a:ea typeface="+mn-ea"/>
        <a:cs typeface="+mn-cs"/>
      </a:defRPr>
    </a:lvl1pPr>
    <a:lvl2pPr marL="457200" algn="l" defTabSz="914400" rtl="0" eaLnBrk="1" latinLnBrk="0" hangingPunct="1">
      <a:defRPr kumimoji="1" sz="1100" kern="1200">
        <a:solidFill>
          <a:schemeClr val="tx1"/>
        </a:solidFill>
        <a:latin typeface="+mn-lt"/>
        <a:ea typeface="+mn-ea"/>
        <a:cs typeface="+mn-cs"/>
      </a:defRPr>
    </a:lvl2pPr>
    <a:lvl3pPr marL="914400" algn="l" defTabSz="914400" rtl="0" eaLnBrk="1" latinLnBrk="0" hangingPunct="1">
      <a:defRPr kumimoji="1" sz="1100" kern="1200">
        <a:solidFill>
          <a:schemeClr val="tx1"/>
        </a:solidFill>
        <a:latin typeface="+mn-lt"/>
        <a:ea typeface="+mn-ea"/>
        <a:cs typeface="+mn-cs"/>
      </a:defRPr>
    </a:lvl3pPr>
    <a:lvl4pPr marL="1371600" algn="l" defTabSz="914400" rtl="0" eaLnBrk="1" latinLnBrk="0" hangingPunct="1">
      <a:defRPr kumimoji="1" sz="1100" kern="1200">
        <a:solidFill>
          <a:schemeClr val="tx1"/>
        </a:solidFill>
        <a:latin typeface="+mn-lt"/>
        <a:ea typeface="+mn-ea"/>
        <a:cs typeface="+mn-cs"/>
      </a:defRPr>
    </a:lvl4pPr>
    <a:lvl5pPr marL="1828800" algn="l" defTabSz="914400" rtl="0" eaLnBrk="1" latinLnBrk="0" hangingPunct="1">
      <a:defRPr kumimoji="1" sz="11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endParaRPr kumimoji="1" lang="en-US" altLang="ja-JP" dirty="0"/>
          </a:p>
          <a:p>
            <a:endParaRPr kumimoji="1" lang="en-US" altLang="ja-JP" dirty="0"/>
          </a:p>
          <a:p>
            <a:endParaRPr kumimoji="1" lang="ja-JP" altLang="en-US" dirty="0"/>
          </a:p>
        </p:txBody>
      </p:sp>
      <p:sp>
        <p:nvSpPr>
          <p:cNvPr id="5" name="スライド番号プレースホルダー 4"/>
          <p:cNvSpPr>
            <a:spLocks noGrp="1"/>
          </p:cNvSpPr>
          <p:nvPr>
            <p:ph type="sldNum" sz="quarter" idx="5"/>
          </p:nvPr>
        </p:nvSpPr>
        <p:spPr/>
        <p:txBody>
          <a:bodyPr/>
          <a:lstStyle/>
          <a:p>
            <a:fld id="{110412DC-2F47-40F7-9DC3-6594EA5FFF94}" type="slidenum">
              <a:rPr kumimoji="1" lang="ja-JP" altLang="en-US" smtClean="0"/>
              <a:t>1</a:t>
            </a:fld>
            <a:endParaRPr kumimoji="1" lang="ja-JP" altLang="en-US"/>
          </a:p>
        </p:txBody>
      </p:sp>
      <p:sp>
        <p:nvSpPr>
          <p:cNvPr id="6" name="フッター プレースホルダー 5">
            <a:extLst>
              <a:ext uri="{FF2B5EF4-FFF2-40B4-BE49-F238E27FC236}">
                <a16:creationId xmlns:a16="http://schemas.microsoft.com/office/drawing/2014/main" id="{4F82BCB8-A917-72EE-4318-1733F08EAF09}"/>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53163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pPr rtl="0"/>
            <a:r>
              <a:rPr lang="ja-JP" altLang="en-US" sz="1100" dirty="0">
                <a:latin typeface="+mn-ea"/>
              </a:rPr>
              <a:t>本日の授業の内容はこのとおりです。</a:t>
            </a:r>
          </a:p>
          <a:p>
            <a:endParaRPr kumimoji="1" lang="ja-JP" altLang="en-US"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2</a:t>
            </a:fld>
            <a:endParaRPr kumimoji="1" lang="ja-JP" altLang="en-US"/>
          </a:p>
        </p:txBody>
      </p:sp>
      <p:sp>
        <p:nvSpPr>
          <p:cNvPr id="6" name="フッター プレースホルダー 5">
            <a:extLst>
              <a:ext uri="{FF2B5EF4-FFF2-40B4-BE49-F238E27FC236}">
                <a16:creationId xmlns:a16="http://schemas.microsoft.com/office/drawing/2014/main" id="{79F7052B-5CFA-3DF0-EAAB-AA0BF488E7EC}"/>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265427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r>
              <a:rPr kumimoji="1" lang="ja-JP" altLang="en-US" dirty="0"/>
              <a:t>調べたことを、ペアで発表をしてもらいます。</a:t>
            </a:r>
            <a:endParaRPr kumimoji="1" lang="en-US" altLang="ja-JP" dirty="0"/>
          </a:p>
          <a:p>
            <a:r>
              <a:rPr kumimoji="1" lang="ja-JP" altLang="en-US" dirty="0"/>
              <a:t>１人２分間発表をして、その後３分間、聞き手と話し手で質疑応答を続けてください。</a:t>
            </a:r>
            <a:endParaRPr kumimoji="1" lang="en-US" altLang="ja-JP" dirty="0"/>
          </a:p>
          <a:p>
            <a:r>
              <a:rPr kumimoji="1" lang="ja-JP" altLang="en-US" dirty="0"/>
              <a:t>興味ある就職先をいくつか調べてきたと思いますが、一つに絞って発表するようにしてください。</a:t>
            </a:r>
            <a:endParaRPr kumimoji="1" lang="en-US" altLang="ja-JP" dirty="0"/>
          </a:p>
          <a:p>
            <a:r>
              <a:rPr kumimoji="1" lang="ja-JP" altLang="en-US" dirty="0"/>
              <a:t>探究活動をする上で、この聞き手の質問は非常に重要です。どんなことでもいいので質問をし続けてください。</a:t>
            </a:r>
            <a:endParaRPr kumimoji="1" lang="en-US" altLang="ja-JP" dirty="0"/>
          </a:p>
          <a:p>
            <a:r>
              <a:rPr kumimoji="1" lang="ja-JP" altLang="en-US" dirty="0"/>
              <a:t>聞き手の質問によって、話し手の探究活動の質は向上していきます。</a:t>
            </a:r>
            <a:endParaRPr kumimoji="1" lang="en-US" altLang="ja-JP" dirty="0"/>
          </a:p>
          <a:p>
            <a:r>
              <a:rPr kumimoji="1" lang="ja-JP" altLang="en-US" dirty="0"/>
              <a:t>それではじゃんけんをしてください。</a:t>
            </a:r>
            <a:endParaRPr kumimoji="1" lang="en-US" altLang="ja-JP" dirty="0"/>
          </a:p>
          <a:p>
            <a:r>
              <a:rPr kumimoji="1" lang="ja-JP" altLang="en-US" dirty="0"/>
              <a:t>勝った方が最初の話し手で、２分間発表をして、３分間質問に対して答えてください。</a:t>
            </a:r>
            <a:endParaRPr kumimoji="1" lang="en-US" altLang="ja-JP" dirty="0"/>
          </a:p>
          <a:p>
            <a:r>
              <a:rPr kumimoji="1" lang="ja-JP" altLang="en-US" dirty="0"/>
              <a:t>合計で６分たったら、今度は最初聞き手であった人が話し手になります。</a:t>
            </a:r>
            <a:endParaRPr kumimoji="1" lang="en-US" altLang="ja-JP" dirty="0"/>
          </a:p>
          <a:p>
            <a:r>
              <a:rPr kumimoji="1" lang="ja-JP" altLang="en-US" dirty="0"/>
              <a:t>また、ペアでの発表後に、ランダムで当たった２名の生徒にクラス全体に向けて発表してもらいます。</a:t>
            </a:r>
            <a:endParaRPr kumimoji="1" lang="en-US" altLang="ja-JP" dirty="0"/>
          </a:p>
          <a:p>
            <a:r>
              <a:rPr kumimoji="1" lang="ja-JP" altLang="en-US" dirty="0"/>
              <a:t>それではペアでの発表を始めていきますので準備をしてください。</a:t>
            </a:r>
            <a:endParaRPr kumimoji="1" lang="en-US" altLang="ja-JP"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3</a:t>
            </a:fld>
            <a:endParaRPr kumimoji="1" lang="ja-JP" altLang="en-US"/>
          </a:p>
        </p:txBody>
      </p:sp>
      <p:sp>
        <p:nvSpPr>
          <p:cNvPr id="6" name="フッター プレースホルダー 5">
            <a:extLst>
              <a:ext uri="{FF2B5EF4-FFF2-40B4-BE49-F238E27FC236}">
                <a16:creationId xmlns:a16="http://schemas.microsoft.com/office/drawing/2014/main" id="{81A195C5-22C0-713A-B0B9-2DC061BD6390}"/>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915083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r>
              <a:rPr kumimoji="1" lang="ja-JP" altLang="en-US" dirty="0"/>
              <a:t>それではランダムであたった２名の人に発表をしてもらいましょう。</a:t>
            </a:r>
            <a:endParaRPr kumimoji="1" lang="en-US" altLang="ja-JP" dirty="0"/>
          </a:p>
          <a:p>
            <a:r>
              <a:rPr kumimoji="1" lang="ja-JP" altLang="en-US" dirty="0"/>
              <a:t>〇〇さん宜しくお願い致します。</a:t>
            </a:r>
            <a:endParaRPr kumimoji="1" lang="en-US" altLang="ja-JP" dirty="0"/>
          </a:p>
          <a:p>
            <a:r>
              <a:rPr kumimoji="1" lang="ja-JP" altLang="en-US" dirty="0"/>
              <a:t>ありがとうございました。</a:t>
            </a:r>
            <a:endParaRPr kumimoji="1" lang="en-US" altLang="ja-JP" dirty="0"/>
          </a:p>
          <a:p>
            <a:r>
              <a:rPr kumimoji="1" lang="ja-JP" altLang="en-US" dirty="0"/>
              <a:t>続いて〇〇さん宜しくお願い致します。</a:t>
            </a:r>
            <a:endParaRPr kumimoji="1" lang="en-US" altLang="ja-JP" dirty="0"/>
          </a:p>
          <a:p>
            <a:endParaRPr kumimoji="1" lang="en-US" altLang="ja-JP"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4</a:t>
            </a:fld>
            <a:endParaRPr kumimoji="1" lang="ja-JP" altLang="en-US"/>
          </a:p>
        </p:txBody>
      </p:sp>
      <p:sp>
        <p:nvSpPr>
          <p:cNvPr id="6" name="フッター プレースホルダー 5">
            <a:extLst>
              <a:ext uri="{FF2B5EF4-FFF2-40B4-BE49-F238E27FC236}">
                <a16:creationId xmlns:a16="http://schemas.microsoft.com/office/drawing/2014/main" id="{E535D11D-63D8-8B62-6274-427DEFAF194F}"/>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3463654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r>
              <a:rPr kumimoji="1" lang="ja-JP" altLang="en-US" dirty="0"/>
              <a:t>今回の授業では、文献で情報を収集し、要約を行います。</a:t>
            </a:r>
            <a:endParaRPr kumimoji="1" lang="en-US" altLang="ja-JP" dirty="0"/>
          </a:p>
          <a:p>
            <a:r>
              <a:rPr kumimoji="1" lang="ja-JP" altLang="en-US" dirty="0"/>
              <a:t>皆さん書籍をもってきていますよね。</a:t>
            </a:r>
            <a:endParaRPr kumimoji="1" lang="en-US" altLang="ja-JP" dirty="0"/>
          </a:p>
          <a:p>
            <a:r>
              <a:rPr kumimoji="1" lang="ja-JP" altLang="en-US" dirty="0"/>
              <a:t>もし忘れた人はウェブページで業界や業種に関して調べるようにしてください。</a:t>
            </a:r>
            <a:endParaRPr kumimoji="1" lang="en-US" altLang="ja-JP" dirty="0"/>
          </a:p>
          <a:p>
            <a:r>
              <a:rPr kumimoji="1" lang="ja-JP" altLang="en-US" dirty="0"/>
              <a:t>１１ページの上の段には、本に関する情報を書いてください。</a:t>
            </a:r>
            <a:endParaRPr kumimoji="1" lang="en-US" altLang="ja-JP" dirty="0"/>
          </a:p>
          <a:p>
            <a:r>
              <a:rPr kumimoji="1" lang="ja-JP" altLang="en-US" dirty="0"/>
              <a:t>本の場合は、著者名、発行年、タイトル、出版社。</a:t>
            </a:r>
            <a:endParaRPr kumimoji="1" lang="en-US" altLang="ja-JP" dirty="0"/>
          </a:p>
          <a:p>
            <a:r>
              <a:rPr kumimoji="1" lang="ja-JP" altLang="en-US" dirty="0"/>
              <a:t>論文の場合は著者名、発行年、タイトル、掲載雑誌、掲載ページ、発行者、を書いてください。</a:t>
            </a:r>
            <a:endParaRPr kumimoji="1" lang="en-US" altLang="ja-JP" dirty="0"/>
          </a:p>
          <a:p>
            <a:r>
              <a:rPr kumimoji="1" lang="ja-JP" altLang="en-US" dirty="0"/>
              <a:t>１２ページで要約を書きますが、さらに短くした形でその文献の内容を上段に書くようにしてください。</a:t>
            </a:r>
            <a:endParaRPr kumimoji="1" lang="en-US" altLang="ja-JP" dirty="0"/>
          </a:p>
          <a:p>
            <a:r>
              <a:rPr kumimoji="1" lang="ja-JP" altLang="en-US" dirty="0"/>
              <a:t>下の段には、皆さんがその文献を選んだ理由を書いてください。</a:t>
            </a:r>
            <a:endParaRPr kumimoji="1" lang="en-US" altLang="ja-JP"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5</a:t>
            </a:fld>
            <a:endParaRPr kumimoji="1" lang="ja-JP" altLang="en-US"/>
          </a:p>
        </p:txBody>
      </p:sp>
      <p:sp>
        <p:nvSpPr>
          <p:cNvPr id="6" name="フッター プレースホルダー 5">
            <a:extLst>
              <a:ext uri="{FF2B5EF4-FFF2-40B4-BE49-F238E27FC236}">
                <a16:creationId xmlns:a16="http://schemas.microsoft.com/office/drawing/2014/main" id="{51657788-B25A-6ED6-6F1A-832D2B481F4D}"/>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144639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r>
              <a:rPr kumimoji="1" lang="ja-JP" altLang="en-US" dirty="0"/>
              <a:t>続いて１２ページでは、文献の要約を書くようにしてください。</a:t>
            </a:r>
            <a:endParaRPr kumimoji="1" lang="en-US" altLang="ja-JP" dirty="0"/>
          </a:p>
          <a:p>
            <a:r>
              <a:rPr kumimoji="1" lang="ja-JP" altLang="en-US" dirty="0"/>
              <a:t>もちろん何百ページと書かれてあるものを８００字程度にまとめるので、書籍のすべての部分を網羅することは難しいです。</a:t>
            </a:r>
            <a:endParaRPr kumimoji="1" lang="en-US" altLang="ja-JP" dirty="0"/>
          </a:p>
          <a:p>
            <a:r>
              <a:rPr kumimoji="1" lang="ja-JP" altLang="en-US" dirty="0"/>
              <a:t>特に興味深いと感じた部分を中心にまとめるようにしてください。</a:t>
            </a:r>
            <a:endParaRPr kumimoji="1" lang="en-US" altLang="ja-JP" dirty="0"/>
          </a:p>
          <a:p>
            <a:r>
              <a:rPr kumimoji="1" lang="ja-JP" altLang="en-US" dirty="0"/>
              <a:t>この授業内に終わらないと思いますので、その場合は次回の授業までに書いてきてください。</a:t>
            </a:r>
            <a:endParaRPr kumimoji="1" lang="en-US" altLang="ja-JP" dirty="0"/>
          </a:p>
          <a:p>
            <a:r>
              <a:rPr kumimoji="1" lang="ja-JP" altLang="en-US" dirty="0"/>
              <a:t>次回の授業でも発表は行います。</a:t>
            </a:r>
            <a:endParaRPr kumimoji="1" lang="en-US" altLang="ja-JP" dirty="0"/>
          </a:p>
        </p:txBody>
      </p:sp>
      <p:sp>
        <p:nvSpPr>
          <p:cNvPr id="5" name="スライド番号プレースホルダー 4"/>
          <p:cNvSpPr>
            <a:spLocks noGrp="1"/>
          </p:cNvSpPr>
          <p:nvPr>
            <p:ph type="sldNum" sz="quarter" idx="5"/>
          </p:nvPr>
        </p:nvSpPr>
        <p:spPr/>
        <p:txBody>
          <a:bodyPr/>
          <a:lstStyle/>
          <a:p>
            <a:fld id="{72BD4E89-9262-7A43-8FA9-435606E1FA0C}" type="slidenum">
              <a:rPr kumimoji="1" lang="ja-JP" altLang="en-US" smtClean="0"/>
              <a:t>6</a:t>
            </a:fld>
            <a:endParaRPr kumimoji="1" lang="ja-JP" altLang="en-US"/>
          </a:p>
        </p:txBody>
      </p:sp>
      <p:sp>
        <p:nvSpPr>
          <p:cNvPr id="6" name="フッター プレースホルダー 5">
            <a:extLst>
              <a:ext uri="{FF2B5EF4-FFF2-40B4-BE49-F238E27FC236}">
                <a16:creationId xmlns:a16="http://schemas.microsoft.com/office/drawing/2014/main" id="{64F5A019-ECF3-1C3F-CAA1-FC4E02FD89D9}"/>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2343422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p:spPr>
      </p:sp>
      <p:sp>
        <p:nvSpPr>
          <p:cNvPr id="3" name="ノート プレースホルダー 2"/>
          <p:cNvSpPr>
            <a:spLocks noGrp="1"/>
          </p:cNvSpPr>
          <p:nvPr>
            <p:ph type="body" idx="1"/>
          </p:nvPr>
        </p:nvSpPr>
        <p:spPr/>
        <p:txBody>
          <a:bodyPr/>
          <a:lstStyle/>
          <a:p>
            <a:endParaRPr kumimoji="1" lang="ja-JP" altLang="en-US" dirty="0"/>
          </a:p>
        </p:txBody>
      </p:sp>
      <p:sp>
        <p:nvSpPr>
          <p:cNvPr id="5" name="スライド番号プレースホルダー 4"/>
          <p:cNvSpPr>
            <a:spLocks noGrp="1"/>
          </p:cNvSpPr>
          <p:nvPr>
            <p:ph type="sldNum" sz="quarter" idx="5"/>
          </p:nvPr>
        </p:nvSpPr>
        <p:spPr/>
        <p:txBody>
          <a:bodyPr/>
          <a:lstStyle/>
          <a:p>
            <a:fld id="{110412DC-2F47-40F7-9DC3-6594EA5FFF94}" type="slidenum">
              <a:rPr kumimoji="1" lang="ja-JP" altLang="en-US" smtClean="0"/>
              <a:t>7</a:t>
            </a:fld>
            <a:endParaRPr kumimoji="1" lang="ja-JP" altLang="en-US"/>
          </a:p>
        </p:txBody>
      </p:sp>
      <p:sp>
        <p:nvSpPr>
          <p:cNvPr id="6" name="フッター プレースホルダー 5">
            <a:extLst>
              <a:ext uri="{FF2B5EF4-FFF2-40B4-BE49-F238E27FC236}">
                <a16:creationId xmlns:a16="http://schemas.microsoft.com/office/drawing/2014/main" id="{B9150A01-134D-27A7-9CA8-7E715E1D8AEB}"/>
              </a:ext>
            </a:extLst>
          </p:cNvPr>
          <p:cNvSpPr>
            <a:spLocks noGrp="1"/>
          </p:cNvSpPr>
          <p:nvPr>
            <p:ph type="ftr" sz="quarter" idx="4"/>
          </p:nvPr>
        </p:nvSpPr>
        <p:spPr/>
        <p:txBody>
          <a:bodyPr/>
          <a:lstStyle/>
          <a:p>
            <a:r>
              <a:rPr lang="en-US" altLang="ja-JP"/>
              <a:t>©</a:t>
            </a:r>
            <a:r>
              <a:rPr lang="ja-JP" altLang="en-US"/>
              <a:t>株式会社</a:t>
            </a:r>
            <a:r>
              <a:rPr lang="en-US" altLang="ja-JP"/>
              <a:t>NOLTY</a:t>
            </a:r>
            <a:r>
              <a:rPr lang="ja-JP" altLang="en-US"/>
              <a:t>プランナーズ</a:t>
            </a:r>
            <a:endParaRPr lang="ja-JP" altLang="en-US" dirty="0"/>
          </a:p>
        </p:txBody>
      </p:sp>
    </p:spTree>
    <p:extLst>
      <p:ext uri="{BB962C8B-B14F-4D97-AF65-F5344CB8AC3E}">
        <p14:creationId xmlns:p14="http://schemas.microsoft.com/office/powerpoint/2010/main" val="17878475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BC6E62-7507-7347-80B4-EA40447DD1D5}"/>
              </a:ext>
            </a:extLst>
          </p:cNvPr>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0CC477E-C9F3-6449-9FCB-3441CAA9D25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E405C99F-A1F0-F944-ADF3-ABB0CD09F31F}"/>
              </a:ext>
            </a:extLst>
          </p:cNvPr>
          <p:cNvSpPr>
            <a:spLocks noGrp="1"/>
          </p:cNvSpPr>
          <p:nvPr>
            <p:ph type="dt" sz="half" idx="10"/>
          </p:nvPr>
        </p:nvSpPr>
        <p:spPr/>
        <p:txBody>
          <a:bodyPr/>
          <a:lstStyle/>
          <a:p>
            <a:fld id="{359038BB-09D7-894A-801A-2EA92AB99C73}" type="datetimeFigureOut">
              <a:rPr kumimoji="1" lang="ja-JP" altLang="en-US" smtClean="0"/>
              <a:t>2024/8/5</a:t>
            </a:fld>
            <a:endParaRPr kumimoji="1" lang="ja-JP" altLang="en-US"/>
          </a:p>
        </p:txBody>
      </p:sp>
      <p:sp>
        <p:nvSpPr>
          <p:cNvPr id="5" name="フッター プレースホルダー 4">
            <a:extLst>
              <a:ext uri="{FF2B5EF4-FFF2-40B4-BE49-F238E27FC236}">
                <a16:creationId xmlns:a16="http://schemas.microsoft.com/office/drawing/2014/main" id="{7A0F330C-1DEE-8C42-94D0-194BBF4A13F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7F0BE02-B483-8D46-8812-A480DA65987B}"/>
              </a:ext>
            </a:extLst>
          </p:cNvPr>
          <p:cNvSpPr>
            <a:spLocks noGrp="1"/>
          </p:cNvSpPr>
          <p:nvPr>
            <p:ph type="sldNum" sz="quarter" idx="12"/>
          </p:nvPr>
        </p:nvSpPr>
        <p:spPr/>
        <p:txBody>
          <a:bodyPr/>
          <a:lstStyle/>
          <a:p>
            <a:fld id="{A7B95B39-409A-3640-9126-A0F0D6F2CB0B}" type="slidenum">
              <a:rPr kumimoji="1" lang="ja-JP" altLang="en-US" smtClean="0"/>
              <a:t>‹#›</a:t>
            </a:fld>
            <a:endParaRPr kumimoji="1" lang="ja-JP" altLang="en-US"/>
          </a:p>
        </p:txBody>
      </p:sp>
      <p:pic>
        <p:nvPicPr>
          <p:cNvPr id="8" name="図 7" descr="グラフィカル ユーザー インターフェイス が含まれている画像&#10;&#10;自動的に生成された説明">
            <a:extLst>
              <a:ext uri="{FF2B5EF4-FFF2-40B4-BE49-F238E27FC236}">
                <a16:creationId xmlns:a16="http://schemas.microsoft.com/office/drawing/2014/main" id="{7135EF85-D0D2-974F-AB6C-458A888231F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9" name="サブタイトル 2">
            <a:extLst>
              <a:ext uri="{FF2B5EF4-FFF2-40B4-BE49-F238E27FC236}">
                <a16:creationId xmlns:a16="http://schemas.microsoft.com/office/drawing/2014/main" id="{6F3BA8AE-2DE2-5548-A444-C4B4087D3A15}"/>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675467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背景A">
    <p:spTree>
      <p:nvGrpSpPr>
        <p:cNvPr id="1" name=""/>
        <p:cNvGrpSpPr/>
        <p:nvPr/>
      </p:nvGrpSpPr>
      <p:grpSpPr>
        <a:xfrm>
          <a:off x="0" y="0"/>
          <a:ext cx="0" cy="0"/>
          <a:chOff x="0" y="0"/>
          <a:chExt cx="0" cy="0"/>
        </a:xfrm>
      </p:grpSpPr>
      <p:pic>
        <p:nvPicPr>
          <p:cNvPr id="7" name="図 6" descr="グラフ&#10;&#10;中程度の精度で自動的に生成された説明">
            <a:extLst>
              <a:ext uri="{FF2B5EF4-FFF2-40B4-BE49-F238E27FC236}">
                <a16:creationId xmlns:a16="http://schemas.microsoft.com/office/drawing/2014/main" id="{3F99E986-D886-294A-8104-49F8D82520B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958" t="24357" r="10062" b="20908"/>
          <a:stretch/>
        </p:blipFill>
        <p:spPr>
          <a:xfrm>
            <a:off x="0" y="0"/>
            <a:ext cx="9144000" cy="6858000"/>
          </a:xfrm>
          <a:prstGeom prst="rect">
            <a:avLst/>
          </a:prstGeom>
        </p:spPr>
      </p:pic>
      <p:sp>
        <p:nvSpPr>
          <p:cNvPr id="8" name="正方形/長方形 7">
            <a:extLst>
              <a:ext uri="{FF2B5EF4-FFF2-40B4-BE49-F238E27FC236}">
                <a16:creationId xmlns:a16="http://schemas.microsoft.com/office/drawing/2014/main" id="{8E8D6A06-FB3C-2D41-B39D-7F976208750C}"/>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4C73D78F-D60B-CD08-1D51-18823405C0FE}"/>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568669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背景B">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1D19D348-DCBE-F443-BD0E-F542206333D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362" t="11320" r="12103" b="1600"/>
          <a:stretch/>
        </p:blipFill>
        <p:spPr>
          <a:xfrm>
            <a:off x="1" y="0"/>
            <a:ext cx="9144000" cy="6858000"/>
          </a:xfrm>
          <a:prstGeom prst="rect">
            <a:avLst/>
          </a:prstGeom>
        </p:spPr>
      </p:pic>
      <p:sp>
        <p:nvSpPr>
          <p:cNvPr id="5" name="正方形/長方形 4">
            <a:extLst>
              <a:ext uri="{FF2B5EF4-FFF2-40B4-BE49-F238E27FC236}">
                <a16:creationId xmlns:a16="http://schemas.microsoft.com/office/drawing/2014/main" id="{31EBACC9-1561-BC48-BDFB-C34C31162E20}"/>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9D8A77C2-86FB-4DDF-4D7E-D03996173E13}"/>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7112474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背景A">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241D6678-01E3-4D40-B1CB-B5C611990C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85" t="9204" r="2637" b="9956"/>
          <a:stretch/>
        </p:blipFill>
        <p:spPr>
          <a:xfrm>
            <a:off x="0" y="1"/>
            <a:ext cx="9144000" cy="6858000"/>
          </a:xfrm>
          <a:prstGeom prst="rect">
            <a:avLst/>
          </a:prstGeom>
        </p:spPr>
      </p:pic>
      <p:sp>
        <p:nvSpPr>
          <p:cNvPr id="12" name="正方形/長方形 11">
            <a:extLst>
              <a:ext uri="{FF2B5EF4-FFF2-40B4-BE49-F238E27FC236}">
                <a16:creationId xmlns:a16="http://schemas.microsoft.com/office/drawing/2014/main" id="{DDC5711D-A2B9-EA4A-A7F4-225F33B6AD97}"/>
              </a:ext>
            </a:extLst>
          </p:cNvPr>
          <p:cNvSpPr/>
          <p:nvPr userDrawn="1"/>
        </p:nvSpPr>
        <p:spPr>
          <a:xfrm>
            <a:off x="0" y="516880"/>
            <a:ext cx="9144000" cy="5824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672EEA69-271D-9035-1D5B-7E07E1B5DF4D}"/>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1977064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背景B">
    <p:spTree>
      <p:nvGrpSpPr>
        <p:cNvPr id="1" name=""/>
        <p:cNvGrpSpPr/>
        <p:nvPr/>
      </p:nvGrpSpPr>
      <p:grpSpPr>
        <a:xfrm>
          <a:off x="0" y="0"/>
          <a:ext cx="0" cy="0"/>
          <a:chOff x="0" y="0"/>
          <a:chExt cx="0" cy="0"/>
        </a:xfrm>
      </p:grpSpPr>
      <p:pic>
        <p:nvPicPr>
          <p:cNvPr id="10" name="図 9" descr="グラフィカル ユーザー インターフェイス&#10;&#10;自動的に生成された説明">
            <a:extLst>
              <a:ext uri="{FF2B5EF4-FFF2-40B4-BE49-F238E27FC236}">
                <a16:creationId xmlns:a16="http://schemas.microsoft.com/office/drawing/2014/main" id="{BA181123-A1DD-C44C-9DC5-AE78BE65C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4" name="正方形/長方形 3">
            <a:extLst>
              <a:ext uri="{FF2B5EF4-FFF2-40B4-BE49-F238E27FC236}">
                <a16:creationId xmlns:a16="http://schemas.microsoft.com/office/drawing/2014/main" id="{E14C4EB3-63D9-4D4D-918A-7AAE18650D6D}"/>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78107263-A879-85EE-EC06-6FB5D1624DB3}"/>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423145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背景B">
    <p:spTree>
      <p:nvGrpSpPr>
        <p:cNvPr id="1" name=""/>
        <p:cNvGrpSpPr/>
        <p:nvPr/>
      </p:nvGrpSpPr>
      <p:grpSpPr>
        <a:xfrm>
          <a:off x="0" y="0"/>
          <a:ext cx="0" cy="0"/>
          <a:chOff x="0" y="0"/>
          <a:chExt cx="0" cy="0"/>
        </a:xfrm>
      </p:grpSpPr>
      <p:pic>
        <p:nvPicPr>
          <p:cNvPr id="7" name="図 6" descr="アイコン&#10;&#10;自動的に生成された説明">
            <a:extLst>
              <a:ext uri="{FF2B5EF4-FFF2-40B4-BE49-F238E27FC236}">
                <a16:creationId xmlns:a16="http://schemas.microsoft.com/office/drawing/2014/main" id="{0F5990BF-3212-4E48-A617-22955460CF8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138" t="1364" r="12138" b="1364"/>
          <a:stretch/>
        </p:blipFill>
        <p:spPr>
          <a:xfrm>
            <a:off x="-1" y="0"/>
            <a:ext cx="9144001" cy="6858000"/>
          </a:xfrm>
          <a:prstGeom prst="rect">
            <a:avLst/>
          </a:prstGeom>
        </p:spPr>
      </p:pic>
      <p:sp>
        <p:nvSpPr>
          <p:cNvPr id="4" name="正方形/長方形 3">
            <a:extLst>
              <a:ext uri="{FF2B5EF4-FFF2-40B4-BE49-F238E27FC236}">
                <a16:creationId xmlns:a16="http://schemas.microsoft.com/office/drawing/2014/main" id="{E52A08C1-5C7D-4A0E-AC87-99389EE4DACA}"/>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2A08BBCA-FB1B-E46C-D6E5-95A017C15E7A}"/>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35586148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背景B">
    <p:spTree>
      <p:nvGrpSpPr>
        <p:cNvPr id="1" name=""/>
        <p:cNvGrpSpPr/>
        <p:nvPr/>
      </p:nvGrpSpPr>
      <p:grpSpPr>
        <a:xfrm>
          <a:off x="0" y="0"/>
          <a:ext cx="0" cy="0"/>
          <a:chOff x="0" y="0"/>
          <a:chExt cx="0" cy="0"/>
        </a:xfrm>
      </p:grpSpPr>
      <p:pic>
        <p:nvPicPr>
          <p:cNvPr id="7" name="図 6" descr="図形&#10;&#10;自動的に生成された説明">
            <a:extLst>
              <a:ext uri="{FF2B5EF4-FFF2-40B4-BE49-F238E27FC236}">
                <a16:creationId xmlns:a16="http://schemas.microsoft.com/office/drawing/2014/main" id="{DF5C0D87-499F-E441-AD84-BA252C3F8EA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43" t="13901" r="420" b="66672"/>
          <a:stretch/>
        </p:blipFill>
        <p:spPr>
          <a:xfrm>
            <a:off x="0" y="0"/>
            <a:ext cx="9144000" cy="1484785"/>
          </a:xfrm>
          <a:prstGeom prst="rect">
            <a:avLst/>
          </a:prstGeom>
        </p:spPr>
      </p:pic>
      <p:pic>
        <p:nvPicPr>
          <p:cNvPr id="11" name="図 10" descr="図形&#10;&#10;自動的に生成された説明">
            <a:extLst>
              <a:ext uri="{FF2B5EF4-FFF2-40B4-BE49-F238E27FC236}">
                <a16:creationId xmlns:a16="http://schemas.microsoft.com/office/drawing/2014/main" id="{9D590871-56B7-3E4B-8B9D-78E37FA0DFB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43" t="70857" r="420" b="7084"/>
          <a:stretch/>
        </p:blipFill>
        <p:spPr>
          <a:xfrm>
            <a:off x="0" y="5172075"/>
            <a:ext cx="9144000" cy="1685925"/>
          </a:xfrm>
          <a:prstGeom prst="rect">
            <a:avLst/>
          </a:prstGeom>
        </p:spPr>
      </p:pic>
      <p:sp>
        <p:nvSpPr>
          <p:cNvPr id="12" name="正方形/長方形 11">
            <a:extLst>
              <a:ext uri="{FF2B5EF4-FFF2-40B4-BE49-F238E27FC236}">
                <a16:creationId xmlns:a16="http://schemas.microsoft.com/office/drawing/2014/main" id="{A2B43F6C-CC49-D141-9E6F-78A59E07BF61}"/>
              </a:ext>
            </a:extLst>
          </p:cNvPr>
          <p:cNvSpPr/>
          <p:nvPr userDrawn="1"/>
        </p:nvSpPr>
        <p:spPr>
          <a:xfrm>
            <a:off x="0" y="516880"/>
            <a:ext cx="9144000" cy="5824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6BB4140B-43E4-248A-62EF-B9EF66F85140}"/>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2492079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背景B">
    <p:spTree>
      <p:nvGrpSpPr>
        <p:cNvPr id="1" name=""/>
        <p:cNvGrpSpPr/>
        <p:nvPr/>
      </p:nvGrpSpPr>
      <p:grpSpPr>
        <a:xfrm>
          <a:off x="0" y="0"/>
          <a:ext cx="0" cy="0"/>
          <a:chOff x="0" y="0"/>
          <a:chExt cx="0" cy="0"/>
        </a:xfrm>
      </p:grpSpPr>
      <p:pic>
        <p:nvPicPr>
          <p:cNvPr id="9" name="図 8" descr="多角形 が含まれている画像&#10;&#10;自動的に生成された説明">
            <a:extLst>
              <a:ext uri="{FF2B5EF4-FFF2-40B4-BE49-F238E27FC236}">
                <a16:creationId xmlns:a16="http://schemas.microsoft.com/office/drawing/2014/main" id="{C57A1208-56AF-5E4C-9291-F3577C035F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3" y="0"/>
            <a:ext cx="9142414" cy="6858000"/>
          </a:xfrm>
          <a:prstGeom prst="rect">
            <a:avLst/>
          </a:prstGeom>
        </p:spPr>
      </p:pic>
      <p:sp>
        <p:nvSpPr>
          <p:cNvPr id="2" name="サブタイトル 2">
            <a:extLst>
              <a:ext uri="{FF2B5EF4-FFF2-40B4-BE49-F238E27FC236}">
                <a16:creationId xmlns:a16="http://schemas.microsoft.com/office/drawing/2014/main" id="{FA0DD9E6-05C9-2006-AE97-8144BA9C7153}"/>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1037878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BC6E62-7507-7347-80B4-EA40447DD1D5}"/>
              </a:ext>
            </a:extLst>
          </p:cNvPr>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0CC477E-C9F3-6449-9FCB-3441CAA9D25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E405C99F-A1F0-F944-ADF3-ABB0CD09F31F}"/>
              </a:ext>
            </a:extLst>
          </p:cNvPr>
          <p:cNvSpPr>
            <a:spLocks noGrp="1"/>
          </p:cNvSpPr>
          <p:nvPr>
            <p:ph type="dt" sz="half" idx="10"/>
          </p:nvPr>
        </p:nvSpPr>
        <p:spPr/>
        <p:txBody>
          <a:bodyPr/>
          <a:lstStyle/>
          <a:p>
            <a:fld id="{359038BB-09D7-894A-801A-2EA92AB99C73}" type="datetimeFigureOut">
              <a:rPr kumimoji="1" lang="ja-JP" altLang="en-US" smtClean="0"/>
              <a:t>2024/8/5</a:t>
            </a:fld>
            <a:endParaRPr kumimoji="1" lang="ja-JP" altLang="en-US"/>
          </a:p>
        </p:txBody>
      </p:sp>
      <p:sp>
        <p:nvSpPr>
          <p:cNvPr id="5" name="フッター プレースホルダー 4">
            <a:extLst>
              <a:ext uri="{FF2B5EF4-FFF2-40B4-BE49-F238E27FC236}">
                <a16:creationId xmlns:a16="http://schemas.microsoft.com/office/drawing/2014/main" id="{7A0F330C-1DEE-8C42-94D0-194BBF4A13F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7F0BE02-B483-8D46-8812-A480DA65987B}"/>
              </a:ext>
            </a:extLst>
          </p:cNvPr>
          <p:cNvSpPr>
            <a:spLocks noGrp="1"/>
          </p:cNvSpPr>
          <p:nvPr>
            <p:ph type="sldNum" sz="quarter" idx="12"/>
          </p:nvPr>
        </p:nvSpPr>
        <p:spPr/>
        <p:txBody>
          <a:bodyPr/>
          <a:lstStyle/>
          <a:p>
            <a:fld id="{A7B95B39-409A-3640-9126-A0F0D6F2CB0B}" type="slidenum">
              <a:rPr kumimoji="1" lang="ja-JP" altLang="en-US" smtClean="0"/>
              <a:t>‹#›</a:t>
            </a:fld>
            <a:endParaRPr kumimoji="1" lang="ja-JP" altLang="en-US"/>
          </a:p>
        </p:txBody>
      </p:sp>
    </p:spTree>
    <p:extLst>
      <p:ext uri="{BB962C8B-B14F-4D97-AF65-F5344CB8AC3E}">
        <p14:creationId xmlns:p14="http://schemas.microsoft.com/office/powerpoint/2010/main" val="13079136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B5E16B9-028B-BB40-8A8A-8D58DC27F257}"/>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1C817F02-D1A4-5F49-A3B5-AE5A343713B2}"/>
              </a:ext>
            </a:extLst>
          </p:cNvPr>
          <p:cNvSpPr>
            <a:spLocks noGrp="1"/>
          </p:cNvSpPr>
          <p:nvPr>
            <p:ph type="dt" sz="half" idx="10"/>
          </p:nvPr>
        </p:nvSpPr>
        <p:spPr/>
        <p:txBody>
          <a:bodyPr/>
          <a:lstStyle/>
          <a:p>
            <a:fld id="{E90ED720-0104-4369-84BC-D37694168613}" type="datetimeFigureOut">
              <a:rPr kumimoji="1" lang="ja-JP" altLang="en-US" smtClean="0"/>
              <a:pPr/>
              <a:t>2024/8/5</a:t>
            </a:fld>
            <a:endParaRPr kumimoji="1" lang="ja-JP" altLang="en-US"/>
          </a:p>
        </p:txBody>
      </p:sp>
      <p:sp>
        <p:nvSpPr>
          <p:cNvPr id="4" name="フッター プレースホルダー 3">
            <a:extLst>
              <a:ext uri="{FF2B5EF4-FFF2-40B4-BE49-F238E27FC236}">
                <a16:creationId xmlns:a16="http://schemas.microsoft.com/office/drawing/2014/main" id="{84586821-F95E-C14E-B728-0B130D585E2D}"/>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373379C6-D941-6C40-8780-ACB0982A5FD1}"/>
              </a:ext>
            </a:extLst>
          </p:cNvPr>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2052782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F046CC46-F786-1A46-A8C4-F6AA903B5D3F}"/>
              </a:ext>
            </a:extLst>
          </p:cNvPr>
          <p:cNvSpPr>
            <a:spLocks noGrp="1"/>
          </p:cNvSpPr>
          <p:nvPr>
            <p:ph type="dt" sz="half" idx="10"/>
          </p:nvPr>
        </p:nvSpPr>
        <p:spPr/>
        <p:txBody>
          <a:bodyPr/>
          <a:lstStyle/>
          <a:p>
            <a:fld id="{E90ED720-0104-4369-84BC-D37694168613}" type="datetimeFigureOut">
              <a:rPr kumimoji="1" lang="ja-JP" altLang="en-US" smtClean="0"/>
              <a:pPr/>
              <a:t>2024/8/5</a:t>
            </a:fld>
            <a:endParaRPr kumimoji="1" lang="ja-JP" altLang="en-US"/>
          </a:p>
        </p:txBody>
      </p:sp>
      <p:sp>
        <p:nvSpPr>
          <p:cNvPr id="3" name="フッター プレースホルダー 2">
            <a:extLst>
              <a:ext uri="{FF2B5EF4-FFF2-40B4-BE49-F238E27FC236}">
                <a16:creationId xmlns:a16="http://schemas.microsoft.com/office/drawing/2014/main" id="{27F3706E-32F7-4F4C-B4D6-8713BD98B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D1333C8-66CC-F442-ABAC-D72A75ED0D0F}"/>
              </a:ext>
            </a:extLst>
          </p:cNvPr>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877821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タイトル">
    <p:spTree>
      <p:nvGrpSpPr>
        <p:cNvPr id="1" name=""/>
        <p:cNvGrpSpPr/>
        <p:nvPr/>
      </p:nvGrpSpPr>
      <p:grpSpPr>
        <a:xfrm>
          <a:off x="0" y="0"/>
          <a:ext cx="0" cy="0"/>
          <a:chOff x="0" y="0"/>
          <a:chExt cx="0" cy="0"/>
        </a:xfrm>
      </p:grpSpPr>
      <p:pic>
        <p:nvPicPr>
          <p:cNvPr id="6" name="図 5" descr="グラフィカル ユーザー インターフェイス が含まれている画像&#10;&#10;自動的に生成された説明">
            <a:extLst>
              <a:ext uri="{FF2B5EF4-FFF2-40B4-BE49-F238E27FC236}">
                <a16:creationId xmlns:a16="http://schemas.microsoft.com/office/drawing/2014/main" id="{1E4AA967-BD33-9C4D-9958-895A3DC5AFD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7" name="サブタイトル 2">
            <a:extLst>
              <a:ext uri="{FF2B5EF4-FFF2-40B4-BE49-F238E27FC236}">
                <a16:creationId xmlns:a16="http://schemas.microsoft.com/office/drawing/2014/main" id="{099DB119-425D-234F-8744-4D417DD33707}"/>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403868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背景A">
    <p:spTree>
      <p:nvGrpSpPr>
        <p:cNvPr id="1" name=""/>
        <p:cNvGrpSpPr/>
        <p:nvPr/>
      </p:nvGrpSpPr>
      <p:grpSpPr>
        <a:xfrm>
          <a:off x="0" y="0"/>
          <a:ext cx="0" cy="0"/>
          <a:chOff x="0" y="0"/>
          <a:chExt cx="0" cy="0"/>
        </a:xfrm>
      </p:grpSpPr>
      <p:pic>
        <p:nvPicPr>
          <p:cNvPr id="7" name="図 6" descr="背景パターン&#10;&#10;自動的に生成された説明">
            <a:extLst>
              <a:ext uri="{FF2B5EF4-FFF2-40B4-BE49-F238E27FC236}">
                <a16:creationId xmlns:a16="http://schemas.microsoft.com/office/drawing/2014/main" id="{4A6BA82B-12C0-944C-AAEF-B513A5EC90F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8" name="サブタイトル 2">
            <a:extLst>
              <a:ext uri="{FF2B5EF4-FFF2-40B4-BE49-F238E27FC236}">
                <a16:creationId xmlns:a16="http://schemas.microsoft.com/office/drawing/2014/main" id="{EF9DA3F1-B6A5-6E48-8231-C0D6FEBB65BC}"/>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
        <p:nvSpPr>
          <p:cNvPr id="4" name="正方形/長方形 3">
            <a:extLst>
              <a:ext uri="{FF2B5EF4-FFF2-40B4-BE49-F238E27FC236}">
                <a16:creationId xmlns:a16="http://schemas.microsoft.com/office/drawing/2014/main" id="{215E6BA2-5896-4D0B-AAE4-D06E59FBE8A0}"/>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3794670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背景B">
    <p:spTree>
      <p:nvGrpSpPr>
        <p:cNvPr id="1" name=""/>
        <p:cNvGrpSpPr/>
        <p:nvPr/>
      </p:nvGrpSpPr>
      <p:grpSpPr>
        <a:xfrm>
          <a:off x="0" y="0"/>
          <a:ext cx="0" cy="0"/>
          <a:chOff x="0" y="0"/>
          <a:chExt cx="0" cy="0"/>
        </a:xfrm>
      </p:grpSpPr>
      <p:pic>
        <p:nvPicPr>
          <p:cNvPr id="10" name="図 9" descr="背景パターン&#10;&#10;自動的に生成された説明">
            <a:extLst>
              <a:ext uri="{FF2B5EF4-FFF2-40B4-BE49-F238E27FC236}">
                <a16:creationId xmlns:a16="http://schemas.microsoft.com/office/drawing/2014/main" id="{E18063E2-D659-FC49-A2F7-FA171DE060A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0085" t="9750" r="18468" b="9750"/>
          <a:stretch/>
        </p:blipFill>
        <p:spPr>
          <a:xfrm>
            <a:off x="0" y="0"/>
            <a:ext cx="9144000" cy="6858000"/>
          </a:xfrm>
          <a:prstGeom prst="rect">
            <a:avLst/>
          </a:prstGeom>
        </p:spPr>
      </p:pic>
      <p:sp>
        <p:nvSpPr>
          <p:cNvPr id="4" name="正方形/長方形 3">
            <a:extLst>
              <a:ext uri="{FF2B5EF4-FFF2-40B4-BE49-F238E27FC236}">
                <a16:creationId xmlns:a16="http://schemas.microsoft.com/office/drawing/2014/main" id="{531C0492-A79B-4779-B58F-6AAFD0BEA2B8}"/>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A36E2F12-15F8-5671-3870-D401854EB6D4}"/>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139976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背景A">
    <p:bg>
      <p:bgPr>
        <a:solidFill>
          <a:srgbClr val="F9B6B4"/>
        </a:solidFill>
        <a:effectLst/>
      </p:bgPr>
    </p:bg>
    <p:spTree>
      <p:nvGrpSpPr>
        <p:cNvPr id="1" name=""/>
        <p:cNvGrpSpPr/>
        <p:nvPr/>
      </p:nvGrpSpPr>
      <p:grpSpPr>
        <a:xfrm>
          <a:off x="0" y="0"/>
          <a:ext cx="0" cy="0"/>
          <a:chOff x="0" y="0"/>
          <a:chExt cx="0" cy="0"/>
        </a:xfrm>
      </p:grpSpPr>
      <p:pic>
        <p:nvPicPr>
          <p:cNvPr id="8" name="図 7" descr="背景パターン&#10;&#10;自動的に生成された説明">
            <a:extLst>
              <a:ext uri="{FF2B5EF4-FFF2-40B4-BE49-F238E27FC236}">
                <a16:creationId xmlns:a16="http://schemas.microsoft.com/office/drawing/2014/main" id="{B665DA21-B013-C64B-81EA-21A8729D0BF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7624" y="-5570"/>
            <a:ext cx="864000" cy="858495"/>
          </a:xfrm>
          <a:prstGeom prst="rect">
            <a:avLst/>
          </a:prstGeom>
        </p:spPr>
      </p:pic>
      <p:pic>
        <p:nvPicPr>
          <p:cNvPr id="9" name="図 8" descr="グラフィカル ユーザー インターフェイス&#10;&#10;低い精度で自動的に生成された説明">
            <a:extLst>
              <a:ext uri="{FF2B5EF4-FFF2-40B4-BE49-F238E27FC236}">
                <a16:creationId xmlns:a16="http://schemas.microsoft.com/office/drawing/2014/main" id="{6531228B-48EC-8B4C-B461-A6FDFDE63B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8954" y="240916"/>
            <a:ext cx="1260000" cy="956250"/>
          </a:xfrm>
          <a:prstGeom prst="rect">
            <a:avLst/>
          </a:prstGeom>
        </p:spPr>
      </p:pic>
      <p:pic>
        <p:nvPicPr>
          <p:cNvPr id="11" name="図 10" descr="グラフィカル ユーザー インターフェイス&#10;&#10;低い精度で自動的に生成された説明">
            <a:extLst>
              <a:ext uri="{FF2B5EF4-FFF2-40B4-BE49-F238E27FC236}">
                <a16:creationId xmlns:a16="http://schemas.microsoft.com/office/drawing/2014/main" id="{834BBB04-6D47-214B-A3AA-80B003B4C99E}"/>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b="42048"/>
          <a:stretch/>
        </p:blipFill>
        <p:spPr>
          <a:xfrm>
            <a:off x="4729477" y="6309403"/>
            <a:ext cx="1260000" cy="554167"/>
          </a:xfrm>
          <a:prstGeom prst="rect">
            <a:avLst/>
          </a:prstGeom>
        </p:spPr>
      </p:pic>
      <p:pic>
        <p:nvPicPr>
          <p:cNvPr id="12" name="図 11" descr="背景パターン&#10;&#10;自動的に生成された説明">
            <a:extLst>
              <a:ext uri="{FF2B5EF4-FFF2-40B4-BE49-F238E27FC236}">
                <a16:creationId xmlns:a16="http://schemas.microsoft.com/office/drawing/2014/main" id="{46BACC70-38E2-EF4E-A469-EB46B60AC6C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28130" y="5882873"/>
            <a:ext cx="864000" cy="858495"/>
          </a:xfrm>
          <a:prstGeom prst="rect">
            <a:avLst/>
          </a:prstGeom>
        </p:spPr>
      </p:pic>
      <p:pic>
        <p:nvPicPr>
          <p:cNvPr id="13" name="図 12" descr="背景パターン&#10;&#10;自動的に生成された説明">
            <a:extLst>
              <a:ext uri="{FF2B5EF4-FFF2-40B4-BE49-F238E27FC236}">
                <a16:creationId xmlns:a16="http://schemas.microsoft.com/office/drawing/2014/main" id="{99A87F6B-81B5-464D-82B7-C56A2D06269C}"/>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0478"/>
          <a:stretch/>
        </p:blipFill>
        <p:spPr>
          <a:xfrm>
            <a:off x="2699888" y="6175311"/>
            <a:ext cx="864000" cy="682690"/>
          </a:xfrm>
          <a:prstGeom prst="rect">
            <a:avLst/>
          </a:prstGeom>
        </p:spPr>
      </p:pic>
      <p:pic>
        <p:nvPicPr>
          <p:cNvPr id="14" name="図 13" descr="背景パターン&#10;&#10;自動的に生成された説明">
            <a:extLst>
              <a:ext uri="{FF2B5EF4-FFF2-40B4-BE49-F238E27FC236}">
                <a16:creationId xmlns:a16="http://schemas.microsoft.com/office/drawing/2014/main" id="{B24E6B07-76A3-0E4F-BE07-568C4F3A0E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04" y="5828070"/>
            <a:ext cx="864000" cy="858495"/>
          </a:xfrm>
          <a:prstGeom prst="rect">
            <a:avLst/>
          </a:prstGeom>
        </p:spPr>
      </p:pic>
      <p:pic>
        <p:nvPicPr>
          <p:cNvPr id="15" name="図 14" descr="グラフィカル ユーザー インターフェイス&#10;&#10;低い精度で自動的に生成された説明">
            <a:extLst>
              <a:ext uri="{FF2B5EF4-FFF2-40B4-BE49-F238E27FC236}">
                <a16:creationId xmlns:a16="http://schemas.microsoft.com/office/drawing/2014/main" id="{DAFB0A77-7B22-8346-A4AB-3C72DABCC76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16131"/>
          <a:stretch/>
        </p:blipFill>
        <p:spPr>
          <a:xfrm>
            <a:off x="8087250" y="5567249"/>
            <a:ext cx="1056750" cy="956250"/>
          </a:xfrm>
          <a:prstGeom prst="rect">
            <a:avLst/>
          </a:prstGeom>
        </p:spPr>
      </p:pic>
      <p:pic>
        <p:nvPicPr>
          <p:cNvPr id="16" name="図 15" descr="背景パターン&#10;&#10;自動的に生成された説明">
            <a:extLst>
              <a:ext uri="{FF2B5EF4-FFF2-40B4-BE49-F238E27FC236}">
                <a16:creationId xmlns:a16="http://schemas.microsoft.com/office/drawing/2014/main" id="{D5A8AF3F-CF56-3A41-8F7F-EC209BD0C3E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63888" y="180838"/>
            <a:ext cx="864000" cy="858495"/>
          </a:xfrm>
          <a:prstGeom prst="rect">
            <a:avLst/>
          </a:prstGeom>
        </p:spPr>
      </p:pic>
      <p:pic>
        <p:nvPicPr>
          <p:cNvPr id="17" name="図 16" descr="グラフィカル ユーザー インターフェイス&#10;&#10;低い精度で自動的に生成された説明">
            <a:extLst>
              <a:ext uri="{FF2B5EF4-FFF2-40B4-BE49-F238E27FC236}">
                <a16:creationId xmlns:a16="http://schemas.microsoft.com/office/drawing/2014/main" id="{C336AAF3-FBBD-2944-8CA6-39700D176A63}"/>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42779"/>
          <a:stretch/>
        </p:blipFill>
        <p:spPr>
          <a:xfrm>
            <a:off x="3995888" y="-5570"/>
            <a:ext cx="1260000" cy="547180"/>
          </a:xfrm>
          <a:prstGeom prst="rect">
            <a:avLst/>
          </a:prstGeom>
        </p:spPr>
      </p:pic>
      <p:pic>
        <p:nvPicPr>
          <p:cNvPr id="18" name="図 17" descr="グラフィカル ユーザー インターフェイス&#10;&#10;低い精度で自動的に生成された説明">
            <a:extLst>
              <a:ext uri="{FF2B5EF4-FFF2-40B4-BE49-F238E27FC236}">
                <a16:creationId xmlns:a16="http://schemas.microsoft.com/office/drawing/2014/main" id="{C8468AD3-989E-244E-8B3E-BF1FCEE662C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59576"/>
          <a:stretch/>
        </p:blipFill>
        <p:spPr>
          <a:xfrm>
            <a:off x="1982258" y="6471448"/>
            <a:ext cx="1260000" cy="386552"/>
          </a:xfrm>
          <a:prstGeom prst="rect">
            <a:avLst/>
          </a:prstGeom>
        </p:spPr>
      </p:pic>
      <p:pic>
        <p:nvPicPr>
          <p:cNvPr id="19" name="図 18" descr="背景パターン&#10;&#10;自動的に生成された説明">
            <a:extLst>
              <a:ext uri="{FF2B5EF4-FFF2-40B4-BE49-F238E27FC236}">
                <a16:creationId xmlns:a16="http://schemas.microsoft.com/office/drawing/2014/main" id="{39E0CDF8-6EF2-6D45-81CF-3F761A0E6A21}"/>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1" t="34183" r="-9865" b="14207"/>
          <a:stretch/>
        </p:blipFill>
        <p:spPr>
          <a:xfrm>
            <a:off x="8134131" y="12673"/>
            <a:ext cx="949246" cy="443061"/>
          </a:xfrm>
          <a:prstGeom prst="rect">
            <a:avLst/>
          </a:prstGeom>
        </p:spPr>
      </p:pic>
      <p:sp>
        <p:nvSpPr>
          <p:cNvPr id="10" name="正方形/長方形 9">
            <a:extLst>
              <a:ext uri="{FF2B5EF4-FFF2-40B4-BE49-F238E27FC236}">
                <a16:creationId xmlns:a16="http://schemas.microsoft.com/office/drawing/2014/main" id="{3644C1EB-C563-2944-B751-49256CDAB946}"/>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C39A76D4-47C5-8F59-7977-A33873584CE5}"/>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106895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背景A">
    <p:spTree>
      <p:nvGrpSpPr>
        <p:cNvPr id="1" name=""/>
        <p:cNvGrpSpPr/>
        <p:nvPr/>
      </p:nvGrpSpPr>
      <p:grpSpPr>
        <a:xfrm>
          <a:off x="0" y="0"/>
          <a:ext cx="0" cy="0"/>
          <a:chOff x="0" y="0"/>
          <a:chExt cx="0" cy="0"/>
        </a:xfrm>
      </p:grpSpPr>
      <p:pic>
        <p:nvPicPr>
          <p:cNvPr id="7" name="図 6" descr="グラフ&#10;&#10;自動的に生成された説明">
            <a:extLst>
              <a:ext uri="{FF2B5EF4-FFF2-40B4-BE49-F238E27FC236}">
                <a16:creationId xmlns:a16="http://schemas.microsoft.com/office/drawing/2014/main" id="{BADAC1B2-43F7-F94F-9FF5-512DD7D0519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804" t="26180" r="30505" b="28780"/>
          <a:stretch/>
        </p:blipFill>
        <p:spPr>
          <a:xfrm>
            <a:off x="0" y="0"/>
            <a:ext cx="9144000" cy="6858000"/>
          </a:xfrm>
          <a:prstGeom prst="rect">
            <a:avLst/>
          </a:prstGeom>
          <a:ln>
            <a:noFill/>
          </a:ln>
        </p:spPr>
      </p:pic>
      <p:sp>
        <p:nvSpPr>
          <p:cNvPr id="4" name="正方形/長方形 3">
            <a:extLst>
              <a:ext uri="{FF2B5EF4-FFF2-40B4-BE49-F238E27FC236}">
                <a16:creationId xmlns:a16="http://schemas.microsoft.com/office/drawing/2014/main" id="{F7EBB441-074C-43A9-889F-F309B84BCDA0}"/>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11EC240E-19E3-AA52-859E-3EDA557DADDD}"/>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917949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背景A">
    <p:spTree>
      <p:nvGrpSpPr>
        <p:cNvPr id="1" name=""/>
        <p:cNvGrpSpPr/>
        <p:nvPr/>
      </p:nvGrpSpPr>
      <p:grpSpPr>
        <a:xfrm>
          <a:off x="0" y="0"/>
          <a:ext cx="0" cy="0"/>
          <a:chOff x="0" y="0"/>
          <a:chExt cx="0" cy="0"/>
        </a:xfrm>
      </p:grpSpPr>
      <p:pic>
        <p:nvPicPr>
          <p:cNvPr id="12" name="図 11" descr="グラフ&#10;&#10;低い精度で自動的に生成された説明">
            <a:extLst>
              <a:ext uri="{FF2B5EF4-FFF2-40B4-BE49-F238E27FC236}">
                <a16:creationId xmlns:a16="http://schemas.microsoft.com/office/drawing/2014/main" id="{56DFD26B-F07C-1644-A58D-1E93730FCCA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138" t="42991" r="16138" b="5828"/>
          <a:stretch/>
        </p:blipFill>
        <p:spPr>
          <a:xfrm>
            <a:off x="0" y="3429000"/>
            <a:ext cx="9144000" cy="3429000"/>
          </a:xfrm>
          <a:prstGeom prst="rect">
            <a:avLst/>
          </a:prstGeom>
        </p:spPr>
      </p:pic>
      <p:pic>
        <p:nvPicPr>
          <p:cNvPr id="14" name="図 13" descr="グラフ&#10;&#10;低い精度で自動的に生成された説明">
            <a:extLst>
              <a:ext uri="{FF2B5EF4-FFF2-40B4-BE49-F238E27FC236}">
                <a16:creationId xmlns:a16="http://schemas.microsoft.com/office/drawing/2014/main" id="{7D5F65E5-B0F3-E84F-A279-AF2D18595BF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138" t="10082" r="16138" b="38261"/>
          <a:stretch/>
        </p:blipFill>
        <p:spPr>
          <a:xfrm>
            <a:off x="0" y="0"/>
            <a:ext cx="9144000" cy="3460928"/>
          </a:xfrm>
          <a:prstGeom prst="rect">
            <a:avLst/>
          </a:prstGeom>
        </p:spPr>
      </p:pic>
      <p:sp>
        <p:nvSpPr>
          <p:cNvPr id="15" name="正方形/長方形 14">
            <a:extLst>
              <a:ext uri="{FF2B5EF4-FFF2-40B4-BE49-F238E27FC236}">
                <a16:creationId xmlns:a16="http://schemas.microsoft.com/office/drawing/2014/main" id="{B86E94A3-F6EE-6E4B-AB47-111A9507E3F4}"/>
              </a:ext>
            </a:extLst>
          </p:cNvPr>
          <p:cNvSpPr/>
          <p:nvPr userDrawn="1"/>
        </p:nvSpPr>
        <p:spPr>
          <a:xfrm>
            <a:off x="0" y="516880"/>
            <a:ext cx="9144000" cy="5824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8DBE5AF8-6E8E-F433-1E24-C6050365E98D}"/>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263655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背景C">
    <p:spTree>
      <p:nvGrpSpPr>
        <p:cNvPr id="1" name=""/>
        <p:cNvGrpSpPr/>
        <p:nvPr/>
      </p:nvGrpSpPr>
      <p:grpSpPr>
        <a:xfrm>
          <a:off x="0" y="0"/>
          <a:ext cx="0" cy="0"/>
          <a:chOff x="0" y="0"/>
          <a:chExt cx="0" cy="0"/>
        </a:xfrm>
      </p:grpSpPr>
      <p:pic>
        <p:nvPicPr>
          <p:cNvPr id="7" name="図 6" descr="背景パターン&#10;&#10;自動的に生成された説明">
            <a:extLst>
              <a:ext uri="{FF2B5EF4-FFF2-40B4-BE49-F238E27FC236}">
                <a16:creationId xmlns:a16="http://schemas.microsoft.com/office/drawing/2014/main" id="{2233B12A-0A18-4E40-8461-8BCC180F79D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12" r="13115" b="2218"/>
          <a:stretch/>
        </p:blipFill>
        <p:spPr>
          <a:xfrm>
            <a:off x="0" y="0"/>
            <a:ext cx="9144000" cy="6858000"/>
          </a:xfrm>
          <a:prstGeom prst="rect">
            <a:avLst/>
          </a:prstGeom>
        </p:spPr>
      </p:pic>
      <p:sp>
        <p:nvSpPr>
          <p:cNvPr id="4" name="正方形/長方形 3">
            <a:extLst>
              <a:ext uri="{FF2B5EF4-FFF2-40B4-BE49-F238E27FC236}">
                <a16:creationId xmlns:a16="http://schemas.microsoft.com/office/drawing/2014/main" id="{51C7BF86-6698-4F93-AE12-1AEDBDAF4255}"/>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969FB1B4-AF7F-96D1-B172-715135E2C62C}"/>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6464972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背景A">
    <p:spTree>
      <p:nvGrpSpPr>
        <p:cNvPr id="1" name=""/>
        <p:cNvGrpSpPr/>
        <p:nvPr/>
      </p:nvGrpSpPr>
      <p:grpSpPr>
        <a:xfrm>
          <a:off x="0" y="0"/>
          <a:ext cx="0" cy="0"/>
          <a:chOff x="0" y="0"/>
          <a:chExt cx="0" cy="0"/>
        </a:xfrm>
      </p:grpSpPr>
      <p:pic>
        <p:nvPicPr>
          <p:cNvPr id="7" name="図 6" descr="グラフ&#10;&#10;自動的に生成された説明">
            <a:extLst>
              <a:ext uri="{FF2B5EF4-FFF2-40B4-BE49-F238E27FC236}">
                <a16:creationId xmlns:a16="http://schemas.microsoft.com/office/drawing/2014/main" id="{9BF85A66-9A66-9941-A912-1D12FA7CDBA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188" t="21893" r="13492" b="19173"/>
          <a:stretch/>
        </p:blipFill>
        <p:spPr>
          <a:xfrm>
            <a:off x="1" y="0"/>
            <a:ext cx="9144000" cy="6858000"/>
          </a:xfrm>
          <a:prstGeom prst="rect">
            <a:avLst/>
          </a:prstGeom>
        </p:spPr>
      </p:pic>
      <p:sp>
        <p:nvSpPr>
          <p:cNvPr id="4" name="正方形/長方形 3">
            <a:extLst>
              <a:ext uri="{FF2B5EF4-FFF2-40B4-BE49-F238E27FC236}">
                <a16:creationId xmlns:a16="http://schemas.microsoft.com/office/drawing/2014/main" id="{C4431236-3D75-4443-805D-70CBD6E77563}"/>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D92F129A-B11A-2E94-A6D9-CB7BF0E833AE}"/>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3969893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E20930B5-E2F7-6B49-8BA1-10B6A5C6E2B0}"/>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861459A-3613-FC40-8E52-1E7E507FCA6F}"/>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25520F0-65C7-0C4C-857E-7848E07D971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59038BB-09D7-894A-801A-2EA92AB99C73}" type="datetimeFigureOut">
              <a:rPr kumimoji="1" lang="ja-JP" altLang="en-US" smtClean="0"/>
              <a:t>2024/8/5</a:t>
            </a:fld>
            <a:endParaRPr kumimoji="1" lang="ja-JP" altLang="en-US"/>
          </a:p>
        </p:txBody>
      </p:sp>
      <p:sp>
        <p:nvSpPr>
          <p:cNvPr id="5" name="フッター プレースホルダー 4">
            <a:extLst>
              <a:ext uri="{FF2B5EF4-FFF2-40B4-BE49-F238E27FC236}">
                <a16:creationId xmlns:a16="http://schemas.microsoft.com/office/drawing/2014/main" id="{F88689A7-DEA0-B24C-ABD4-D7AA4FB35E9F}"/>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F44529A8-3EAF-934B-B26A-F6141FFED1B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7B95B39-409A-3640-9126-A0F0D6F2CB0B}" type="slidenum">
              <a:rPr kumimoji="1" lang="ja-JP" altLang="en-US" smtClean="0"/>
              <a:t>‹#›</a:t>
            </a:fld>
            <a:endParaRPr kumimoji="1" lang="ja-JP" altLang="en-US"/>
          </a:p>
        </p:txBody>
      </p:sp>
    </p:spTree>
    <p:extLst>
      <p:ext uri="{BB962C8B-B14F-4D97-AF65-F5344CB8AC3E}">
        <p14:creationId xmlns:p14="http://schemas.microsoft.com/office/powerpoint/2010/main" val="1137679161"/>
      </p:ext>
    </p:extLst>
  </p:cSld>
  <p:clrMap bg1="lt1" tx1="dk1" bg2="lt2" tx2="dk2" accent1="accent1" accent2="accent2" accent3="accent3" accent4="accent4" accent5="accent5" accent6="accent6" hlink="hlink" folHlink="folHlink"/>
  <p:sldLayoutIdLst>
    <p:sldLayoutId id="2147483679" r:id="rId1"/>
    <p:sldLayoutId id="2147483695" r:id="rId2"/>
    <p:sldLayoutId id="2147483680" r:id="rId3"/>
    <p:sldLayoutId id="2147483683" r:id="rId4"/>
    <p:sldLayoutId id="2147483688" r:id="rId5"/>
    <p:sldLayoutId id="2147483682" r:id="rId6"/>
    <p:sldLayoutId id="2147483692" r:id="rId7"/>
    <p:sldLayoutId id="2147483684" r:id="rId8"/>
    <p:sldLayoutId id="2147483685" r:id="rId9"/>
    <p:sldLayoutId id="2147483689" r:id="rId10"/>
    <p:sldLayoutId id="2147483687" r:id="rId11"/>
    <p:sldLayoutId id="2147483690" r:id="rId12"/>
    <p:sldLayoutId id="2147483681" r:id="rId13"/>
    <p:sldLayoutId id="2147483686" r:id="rId14"/>
    <p:sldLayoutId id="2147483691" r:id="rId15"/>
    <p:sldLayoutId id="2147483693" r:id="rId16"/>
    <p:sldLayoutId id="2147483663" r:id="rId17"/>
    <p:sldLayoutId id="2147483668" r:id="rId18"/>
    <p:sldLayoutId id="2147483669" r:id="rId19"/>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4" userDrawn="1">
          <p15:clr>
            <a:srgbClr val="F26B43"/>
          </p15:clr>
        </p15:guide>
        <p15:guide id="2" pos="279" userDrawn="1">
          <p15:clr>
            <a:srgbClr val="F26B43"/>
          </p15:clr>
        </p15:guide>
        <p15:guide id="3" pos="5481" userDrawn="1">
          <p15:clr>
            <a:srgbClr val="F26B43"/>
          </p15:clr>
        </p15:guide>
        <p15:guide id="4" orient="horz" pos="999" userDrawn="1">
          <p15:clr>
            <a:srgbClr val="F26B43"/>
          </p15:clr>
        </p15:guide>
        <p15:guide id="5" orient="horz" pos="392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図形, 四角形&#10;&#10;自動的に生成された説明">
            <a:extLst>
              <a:ext uri="{FF2B5EF4-FFF2-40B4-BE49-F238E27FC236}">
                <a16:creationId xmlns:a16="http://schemas.microsoft.com/office/drawing/2014/main" id="{8B40524F-24E2-DE46-A996-492E547CEF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0569" y="4139540"/>
            <a:ext cx="5981751" cy="861109"/>
          </a:xfrm>
          <a:prstGeom prst="rect">
            <a:avLst/>
          </a:prstGeom>
        </p:spPr>
      </p:pic>
      <p:pic>
        <p:nvPicPr>
          <p:cNvPr id="5" name="図 4" descr="アイコン&#10;&#10;自動的に生成された説明">
            <a:extLst>
              <a:ext uri="{FF2B5EF4-FFF2-40B4-BE49-F238E27FC236}">
                <a16:creationId xmlns:a16="http://schemas.microsoft.com/office/drawing/2014/main" id="{77BEC079-2663-A84A-9F1B-C461A8847B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338" y="2564904"/>
            <a:ext cx="6385355" cy="1224136"/>
          </a:xfrm>
          <a:prstGeom prst="rect">
            <a:avLst/>
          </a:prstGeom>
        </p:spPr>
      </p:pic>
      <p:sp>
        <p:nvSpPr>
          <p:cNvPr id="6" name="テキスト ボックス 5">
            <a:extLst>
              <a:ext uri="{FF2B5EF4-FFF2-40B4-BE49-F238E27FC236}">
                <a16:creationId xmlns:a16="http://schemas.microsoft.com/office/drawing/2014/main" id="{FF8989F8-2D26-3741-852C-A1CB1C7E19A3}"/>
              </a:ext>
            </a:extLst>
          </p:cNvPr>
          <p:cNvSpPr txBox="1"/>
          <p:nvPr/>
        </p:nvSpPr>
        <p:spPr>
          <a:xfrm>
            <a:off x="3429460" y="1972458"/>
            <a:ext cx="2285113" cy="461665"/>
          </a:xfrm>
          <a:prstGeom prst="rect">
            <a:avLst/>
          </a:prstGeom>
          <a:noFill/>
        </p:spPr>
        <p:txBody>
          <a:bodyPr wrap="none" rtlCol="0">
            <a:spAutoFit/>
          </a:bodyPr>
          <a:lstStyle/>
          <a:p>
            <a:pPr algn="ctr"/>
            <a:r>
              <a:rPr lang="en-US" altLang="ja-JP" sz="2400" b="1" dirty="0">
                <a:solidFill>
                  <a:srgbClr val="008E74"/>
                </a:solidFill>
                <a:latin typeface="Meiryo" panose="020B0604030504040204" pitchFamily="34" charset="-128"/>
                <a:ea typeface="Meiryo" panose="020B0604030504040204" pitchFamily="34" charset="-128"/>
              </a:rPr>
              <a:t>NOLTY </a:t>
            </a:r>
            <a:r>
              <a:rPr lang="ja-JP" altLang="en-US" sz="2400" b="1">
                <a:solidFill>
                  <a:srgbClr val="008E74"/>
                </a:solidFill>
                <a:latin typeface="Meiryo" panose="020B0604030504040204" pitchFamily="34" charset="-128"/>
                <a:ea typeface="Meiryo" panose="020B0604030504040204" pitchFamily="34" charset="-128"/>
              </a:rPr>
              <a:t>スコラ</a:t>
            </a:r>
          </a:p>
        </p:txBody>
      </p:sp>
      <p:sp>
        <p:nvSpPr>
          <p:cNvPr id="7" name="テキスト ボックス 6">
            <a:extLst>
              <a:ext uri="{FF2B5EF4-FFF2-40B4-BE49-F238E27FC236}">
                <a16:creationId xmlns:a16="http://schemas.microsoft.com/office/drawing/2014/main" id="{31DF7C15-CB89-864F-86F6-C70181503523}"/>
              </a:ext>
            </a:extLst>
          </p:cNvPr>
          <p:cNvSpPr txBox="1"/>
          <p:nvPr/>
        </p:nvSpPr>
        <p:spPr>
          <a:xfrm>
            <a:off x="2394212" y="4248090"/>
            <a:ext cx="4134465" cy="477054"/>
          </a:xfrm>
          <a:prstGeom prst="rect">
            <a:avLst/>
          </a:prstGeom>
          <a:noFill/>
        </p:spPr>
        <p:txBody>
          <a:bodyPr wrap="none" rtlCol="0">
            <a:spAutoFit/>
          </a:bodyPr>
          <a:lstStyle/>
          <a:p>
            <a:pPr algn="ctr"/>
            <a:r>
              <a:rPr lang="ja-JP" altLang="en-US" sz="2500" spc="300" dirty="0">
                <a:solidFill>
                  <a:schemeClr val="bg1"/>
                </a:solidFill>
                <a:latin typeface="Meiryo" panose="020B0604030504040204" pitchFamily="34" charset="-128"/>
                <a:ea typeface="Meiryo" panose="020B0604030504040204" pitchFamily="34" charset="-128"/>
              </a:rPr>
              <a:t>文献で情報収集（仕事）</a:t>
            </a:r>
          </a:p>
        </p:txBody>
      </p:sp>
    </p:spTree>
    <p:extLst>
      <p:ext uri="{BB962C8B-B14F-4D97-AF65-F5344CB8AC3E}">
        <p14:creationId xmlns:p14="http://schemas.microsoft.com/office/powerpoint/2010/main" val="2942775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C89681B3-7840-B1C3-4AF6-3FAEF53C8D23}"/>
              </a:ext>
            </a:extLst>
          </p:cNvPr>
          <p:cNvSpPr/>
          <p:nvPr/>
        </p:nvSpPr>
        <p:spPr>
          <a:xfrm>
            <a:off x="558455" y="2307355"/>
            <a:ext cx="8027089" cy="26338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F676E99-6A5E-2B42-AB4E-B087BF22CB74}"/>
              </a:ext>
            </a:extLst>
          </p:cNvPr>
          <p:cNvSpPr txBox="1"/>
          <p:nvPr/>
        </p:nvSpPr>
        <p:spPr>
          <a:xfrm>
            <a:off x="558455" y="2464206"/>
            <a:ext cx="7901999" cy="2332946"/>
          </a:xfrm>
          <a:prstGeom prst="rect">
            <a:avLst/>
          </a:prstGeom>
          <a:noFill/>
        </p:spPr>
        <p:txBody>
          <a:bodyPr wrap="square" rtlCol="0">
            <a:spAutoFit/>
          </a:bodyPr>
          <a:lstStyle/>
          <a:p>
            <a:pPr marL="514350" indent="-514350">
              <a:lnSpc>
                <a:spcPct val="180000"/>
              </a:lnSpc>
              <a:buFont typeface="+mj-lt"/>
              <a:buAutoNum type="arabicPeriod"/>
            </a:pPr>
            <a:r>
              <a:rPr lang="ja-JP" altLang="en-US" sz="2800" b="1" spc="300" dirty="0">
                <a:solidFill>
                  <a:schemeClr val="tx1">
                    <a:lumMod val="85000"/>
                    <a:lumOff val="15000"/>
                  </a:schemeClr>
                </a:solidFill>
                <a:latin typeface="Meiryo" panose="020B0604030504040204" pitchFamily="34" charset="-128"/>
                <a:ea typeface="Meiryo" panose="020B0604030504040204" pitchFamily="34" charset="-128"/>
              </a:rPr>
              <a:t>ペアで発表</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(10</a:t>
            </a:r>
            <a:r>
              <a:rPr lang="ja-JP" altLang="en-US" sz="2800" spc="300" dirty="0">
                <a:solidFill>
                  <a:schemeClr val="tx1">
                    <a:lumMod val="50000"/>
                    <a:lumOff val="50000"/>
                  </a:schemeClr>
                </a:solidFill>
                <a:latin typeface="Meiryo" panose="020B0604030504040204" pitchFamily="34" charset="-128"/>
                <a:ea typeface="Meiryo" panose="020B0604030504040204" pitchFamily="34" charset="-128"/>
              </a:rPr>
              <a:t>分</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a:t>
            </a:r>
          </a:p>
          <a:p>
            <a:pPr marL="514350" indent="-514350">
              <a:lnSpc>
                <a:spcPct val="180000"/>
              </a:lnSpc>
              <a:buFont typeface="+mj-lt"/>
              <a:buAutoNum type="arabicPeriod"/>
            </a:pPr>
            <a:r>
              <a:rPr lang="en-US" altLang="ja-JP" sz="2800" b="1" spc="300" dirty="0">
                <a:latin typeface="Meiryo" panose="020B0604030504040204" pitchFamily="34" charset="-128"/>
                <a:ea typeface="Meiryo" panose="020B0604030504040204" pitchFamily="34" charset="-128"/>
              </a:rPr>
              <a:t>2</a:t>
            </a:r>
            <a:r>
              <a:rPr lang="ja-JP" altLang="en-US" sz="2800" b="1" spc="300" dirty="0">
                <a:latin typeface="Meiryo" panose="020B0604030504040204" pitchFamily="34" charset="-128"/>
                <a:ea typeface="Meiryo" panose="020B0604030504040204" pitchFamily="34" charset="-128"/>
              </a:rPr>
              <a:t>名のみクラス発表</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(10</a:t>
            </a:r>
            <a:r>
              <a:rPr lang="ja-JP" altLang="en-US" sz="2800" spc="300" dirty="0">
                <a:solidFill>
                  <a:schemeClr val="tx1">
                    <a:lumMod val="50000"/>
                    <a:lumOff val="50000"/>
                  </a:schemeClr>
                </a:solidFill>
                <a:latin typeface="Meiryo" panose="020B0604030504040204" pitchFamily="34" charset="-128"/>
                <a:ea typeface="Meiryo" panose="020B0604030504040204" pitchFamily="34" charset="-128"/>
              </a:rPr>
              <a:t>分</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a:t>
            </a:r>
            <a:endParaRPr lang="en-US" altLang="ja-JP" sz="2800" b="1" spc="300" dirty="0">
              <a:solidFill>
                <a:schemeClr val="tx1">
                  <a:lumMod val="85000"/>
                  <a:lumOff val="15000"/>
                </a:schemeClr>
              </a:solidFill>
              <a:latin typeface="Meiryo" panose="020B0604030504040204" pitchFamily="34" charset="-128"/>
              <a:ea typeface="Meiryo" panose="020B0604030504040204" pitchFamily="34" charset="-128"/>
            </a:endParaRPr>
          </a:p>
          <a:p>
            <a:pPr marL="514350" indent="-514350">
              <a:lnSpc>
                <a:spcPct val="180000"/>
              </a:lnSpc>
              <a:buFont typeface="+mj-lt"/>
              <a:buAutoNum type="arabicPeriod"/>
            </a:pPr>
            <a:r>
              <a:rPr lang="ja-JP" altLang="en-US" sz="2800" b="1" spc="300" dirty="0">
                <a:solidFill>
                  <a:schemeClr val="tx1">
                    <a:lumMod val="85000"/>
                    <a:lumOff val="15000"/>
                  </a:schemeClr>
                </a:solidFill>
                <a:latin typeface="Meiryo" panose="020B0604030504040204" pitchFamily="34" charset="-128"/>
                <a:ea typeface="Meiryo" panose="020B0604030504040204" pitchFamily="34" charset="-128"/>
              </a:rPr>
              <a:t>文献で情報収集</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(25</a:t>
            </a:r>
            <a:r>
              <a:rPr lang="ja-JP" altLang="en-US" sz="2800" spc="300" dirty="0">
                <a:solidFill>
                  <a:schemeClr val="tx1">
                    <a:lumMod val="50000"/>
                    <a:lumOff val="50000"/>
                  </a:schemeClr>
                </a:solidFill>
                <a:latin typeface="Meiryo" panose="020B0604030504040204" pitchFamily="34" charset="-128"/>
                <a:ea typeface="Meiryo" panose="020B0604030504040204" pitchFamily="34" charset="-128"/>
              </a:rPr>
              <a:t>分</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a:t>
            </a:r>
          </a:p>
        </p:txBody>
      </p:sp>
      <p:grpSp>
        <p:nvGrpSpPr>
          <p:cNvPr id="3" name="グループ化 2">
            <a:extLst>
              <a:ext uri="{FF2B5EF4-FFF2-40B4-BE49-F238E27FC236}">
                <a16:creationId xmlns:a16="http://schemas.microsoft.com/office/drawing/2014/main" id="{A942505B-841C-8A48-8612-17E401BE55D2}"/>
              </a:ext>
            </a:extLst>
          </p:cNvPr>
          <p:cNvGrpSpPr/>
          <p:nvPr/>
        </p:nvGrpSpPr>
        <p:grpSpPr>
          <a:xfrm>
            <a:off x="947769" y="1340768"/>
            <a:ext cx="1476000" cy="720000"/>
            <a:chOff x="795423" y="1556792"/>
            <a:chExt cx="1476000" cy="720000"/>
          </a:xfrm>
        </p:grpSpPr>
        <p:sp>
          <p:nvSpPr>
            <p:cNvPr id="4" name="角丸四角形 3">
              <a:extLst>
                <a:ext uri="{FF2B5EF4-FFF2-40B4-BE49-F238E27FC236}">
                  <a16:creationId xmlns:a16="http://schemas.microsoft.com/office/drawing/2014/main" id="{0CE038A7-7466-FD47-BAD7-F0FD375BB003}"/>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テキスト ボックス 4">
              <a:extLst>
                <a:ext uri="{FF2B5EF4-FFF2-40B4-BE49-F238E27FC236}">
                  <a16:creationId xmlns:a16="http://schemas.microsoft.com/office/drawing/2014/main" id="{AF6C5B1E-3418-C449-AB22-B0855A8970C8}"/>
                </a:ext>
              </a:extLst>
            </p:cNvPr>
            <p:cNvSpPr txBox="1"/>
            <p:nvPr/>
          </p:nvSpPr>
          <p:spPr>
            <a:xfrm>
              <a:off x="1041973" y="1700809"/>
              <a:ext cx="979756" cy="523220"/>
            </a:xfrm>
            <a:prstGeom prst="rect">
              <a:avLst/>
            </a:prstGeom>
            <a:noFill/>
          </p:spPr>
          <p:txBody>
            <a:bodyPr wrap="none" rtlCol="0">
              <a:spAutoFit/>
            </a:bodyPr>
            <a:lstStyle/>
            <a:p>
              <a:pPr algn="ctr"/>
              <a:r>
                <a:rPr lang="ja-JP" altLang="en-US" sz="2800" b="1" spc="300" dirty="0">
                  <a:solidFill>
                    <a:schemeClr val="bg1"/>
                  </a:solidFill>
                  <a:latin typeface="Meiryo" panose="020B0604030504040204" pitchFamily="34" charset="-128"/>
                  <a:ea typeface="Meiryo" panose="020B0604030504040204" pitchFamily="34" charset="-128"/>
                </a:rPr>
                <a:t>目次</a:t>
              </a:r>
            </a:p>
          </p:txBody>
        </p:sp>
      </p:grpSp>
    </p:spTree>
    <p:extLst>
      <p:ext uri="{BB962C8B-B14F-4D97-AF65-F5344CB8AC3E}">
        <p14:creationId xmlns:p14="http://schemas.microsoft.com/office/powerpoint/2010/main" val="3538668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6C48CF1-FA80-9DFC-2B72-EDA991CABD81}"/>
              </a:ext>
            </a:extLst>
          </p:cNvPr>
          <p:cNvSpPr/>
          <p:nvPr/>
        </p:nvSpPr>
        <p:spPr>
          <a:xfrm>
            <a:off x="179512" y="1292342"/>
            <a:ext cx="8784976" cy="50889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 name="グループ化 9">
            <a:extLst>
              <a:ext uri="{FF2B5EF4-FFF2-40B4-BE49-F238E27FC236}">
                <a16:creationId xmlns:a16="http://schemas.microsoft.com/office/drawing/2014/main" id="{E15E64F8-97C1-E796-DDA8-B055E27E6712}"/>
              </a:ext>
            </a:extLst>
          </p:cNvPr>
          <p:cNvGrpSpPr/>
          <p:nvPr/>
        </p:nvGrpSpPr>
        <p:grpSpPr>
          <a:xfrm>
            <a:off x="191206" y="343792"/>
            <a:ext cx="4758160" cy="720000"/>
            <a:chOff x="795423" y="1556792"/>
            <a:chExt cx="1476000" cy="720000"/>
          </a:xfrm>
        </p:grpSpPr>
        <p:sp>
          <p:nvSpPr>
            <p:cNvPr id="11" name="角丸四角形 3">
              <a:extLst>
                <a:ext uri="{FF2B5EF4-FFF2-40B4-BE49-F238E27FC236}">
                  <a16:creationId xmlns:a16="http://schemas.microsoft.com/office/drawing/2014/main" id="{9E4361E2-F30F-285A-C440-D1AF3BC9340C}"/>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5C48EE44-5BFD-D7AF-FDD8-0130628732FA}"/>
                </a:ext>
              </a:extLst>
            </p:cNvPr>
            <p:cNvSpPr txBox="1"/>
            <p:nvPr/>
          </p:nvSpPr>
          <p:spPr>
            <a:xfrm>
              <a:off x="897305" y="1700809"/>
              <a:ext cx="1269102" cy="523220"/>
            </a:xfrm>
            <a:prstGeom prst="rect">
              <a:avLst/>
            </a:prstGeom>
            <a:noFill/>
          </p:spPr>
          <p:txBody>
            <a:bodyPr wrap="none" rtlCol="0">
              <a:spAutoFit/>
            </a:bodyPr>
            <a:lstStyle/>
            <a:p>
              <a:pPr algn="ctr"/>
              <a:r>
                <a:rPr lang="en-US" altLang="ja-JP" sz="2800" b="1" spc="300" dirty="0">
                  <a:solidFill>
                    <a:schemeClr val="bg1"/>
                  </a:solidFill>
                  <a:latin typeface="Meiryo" panose="020B0604030504040204" pitchFamily="34" charset="-128"/>
                  <a:ea typeface="Meiryo" panose="020B0604030504040204" pitchFamily="34" charset="-128"/>
                </a:rPr>
                <a:t>p5</a:t>
              </a:r>
              <a:r>
                <a:rPr lang="ja-JP" altLang="en-US" sz="2800" b="1" spc="300" dirty="0">
                  <a:solidFill>
                    <a:schemeClr val="bg1"/>
                  </a:solidFill>
                  <a:latin typeface="Meiryo" panose="020B0604030504040204" pitchFamily="34" charset="-128"/>
                  <a:ea typeface="Meiryo" panose="020B0604030504040204" pitchFamily="34" charset="-128"/>
                </a:rPr>
                <a:t>～</a:t>
              </a:r>
              <a:r>
                <a:rPr lang="en-US" altLang="ja-JP" sz="2800" b="1" spc="300" dirty="0">
                  <a:solidFill>
                    <a:schemeClr val="bg1"/>
                  </a:solidFill>
                  <a:latin typeface="Meiryo" panose="020B0604030504040204" pitchFamily="34" charset="-128"/>
                  <a:ea typeface="Meiryo" panose="020B0604030504040204" pitchFamily="34" charset="-128"/>
                </a:rPr>
                <a:t>10</a:t>
              </a:r>
              <a:r>
                <a:rPr lang="ja-JP" altLang="en-US" sz="2800" b="1" spc="300" dirty="0">
                  <a:solidFill>
                    <a:schemeClr val="bg1"/>
                  </a:solidFill>
                  <a:latin typeface="Meiryo" panose="020B0604030504040204" pitchFamily="34" charset="-128"/>
                  <a:ea typeface="Meiryo" panose="020B0604030504040204" pitchFamily="34" charset="-128"/>
                </a:rPr>
                <a:t>：ペアで発表</a:t>
              </a:r>
            </a:p>
          </p:txBody>
        </p:sp>
      </p:grpSp>
      <p:pic>
        <p:nvPicPr>
          <p:cNvPr id="2" name="図 1">
            <a:extLst>
              <a:ext uri="{FF2B5EF4-FFF2-40B4-BE49-F238E27FC236}">
                <a16:creationId xmlns:a16="http://schemas.microsoft.com/office/drawing/2014/main" id="{7D7C799E-2E33-F291-CCF5-43D819E7FA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732240" y="5429877"/>
            <a:ext cx="447395" cy="447395"/>
          </a:xfrm>
          <a:prstGeom prst="rect">
            <a:avLst/>
          </a:prstGeom>
        </p:spPr>
      </p:pic>
      <p:sp>
        <p:nvSpPr>
          <p:cNvPr id="5" name="テキスト ボックス 4">
            <a:extLst>
              <a:ext uri="{FF2B5EF4-FFF2-40B4-BE49-F238E27FC236}">
                <a16:creationId xmlns:a16="http://schemas.microsoft.com/office/drawing/2014/main" id="{A992FAC2-F228-E58C-F541-632AF7B7AFB8}"/>
              </a:ext>
            </a:extLst>
          </p:cNvPr>
          <p:cNvSpPr txBox="1"/>
          <p:nvPr/>
        </p:nvSpPr>
        <p:spPr>
          <a:xfrm>
            <a:off x="7077085" y="5429877"/>
            <a:ext cx="1751090" cy="553998"/>
          </a:xfrm>
          <a:prstGeom prst="rect">
            <a:avLst/>
          </a:prstGeom>
          <a:noFill/>
        </p:spPr>
        <p:txBody>
          <a:bodyPr wrap="square" rtlCol="0">
            <a:spAutoFit/>
          </a:bodyPr>
          <a:lstStyle/>
          <a:p>
            <a:r>
              <a:rPr lang="en-US" altLang="ja-JP" sz="3000" b="1" spc="150" dirty="0">
                <a:solidFill>
                  <a:srgbClr val="00AB84"/>
                </a:solidFill>
                <a:latin typeface="Meiryo" panose="020B0604030504040204" pitchFamily="34" charset="-128"/>
                <a:ea typeface="Meiryo" panose="020B0604030504040204" pitchFamily="34" charset="-128"/>
              </a:rPr>
              <a:t>10</a:t>
            </a:r>
            <a:r>
              <a:rPr lang="ja-JP" altLang="en-US" sz="3000" b="1" spc="150" dirty="0">
                <a:solidFill>
                  <a:srgbClr val="00AB84"/>
                </a:solidFill>
                <a:latin typeface="Meiryo" panose="020B0604030504040204" pitchFamily="34" charset="-128"/>
                <a:ea typeface="Meiryo" panose="020B0604030504040204" pitchFamily="34" charset="-128"/>
              </a:rPr>
              <a:t>分</a:t>
            </a:r>
          </a:p>
        </p:txBody>
      </p:sp>
      <p:sp>
        <p:nvSpPr>
          <p:cNvPr id="3" name="テキスト ボックス 2">
            <a:extLst>
              <a:ext uri="{FF2B5EF4-FFF2-40B4-BE49-F238E27FC236}">
                <a16:creationId xmlns:a16="http://schemas.microsoft.com/office/drawing/2014/main" id="{89E280ED-1EA8-3C63-C0A7-5FFFED51BE73}"/>
              </a:ext>
            </a:extLst>
          </p:cNvPr>
          <p:cNvSpPr txBox="1"/>
          <p:nvPr/>
        </p:nvSpPr>
        <p:spPr>
          <a:xfrm>
            <a:off x="1657851" y="1484784"/>
            <a:ext cx="7124442" cy="1785104"/>
          </a:xfrm>
          <a:prstGeom prst="rect">
            <a:avLst/>
          </a:prstGeom>
          <a:noFill/>
        </p:spPr>
        <p:txBody>
          <a:bodyPr wrap="square" rtlCol="0">
            <a:spAutoFit/>
          </a:bodyPr>
          <a:lstStyle/>
          <a:p>
            <a:pPr>
              <a:lnSpc>
                <a:spcPct val="150000"/>
              </a:lnSpc>
            </a:pPr>
            <a:r>
              <a:rPr lang="ja-JP" altLang="en-US" sz="8000" b="1" spc="30" dirty="0">
                <a:solidFill>
                  <a:schemeClr val="tx1">
                    <a:lumMod val="85000"/>
                    <a:lumOff val="15000"/>
                  </a:schemeClr>
                </a:solidFill>
                <a:latin typeface="Meiryo" panose="020B0604030504040204" pitchFamily="34" charset="-128"/>
                <a:ea typeface="Meiryo" panose="020B0604030504040204" pitchFamily="34" charset="-128"/>
              </a:rPr>
              <a:t>ペアで発表</a:t>
            </a:r>
          </a:p>
        </p:txBody>
      </p:sp>
      <p:sp>
        <p:nvSpPr>
          <p:cNvPr id="6" name="テキスト ボックス 5">
            <a:extLst>
              <a:ext uri="{FF2B5EF4-FFF2-40B4-BE49-F238E27FC236}">
                <a16:creationId xmlns:a16="http://schemas.microsoft.com/office/drawing/2014/main" id="{1E4F529B-6EE2-31F8-FE36-1C438AF3C187}"/>
              </a:ext>
            </a:extLst>
          </p:cNvPr>
          <p:cNvSpPr txBox="1"/>
          <p:nvPr/>
        </p:nvSpPr>
        <p:spPr>
          <a:xfrm>
            <a:off x="431476" y="3462330"/>
            <a:ext cx="8712524" cy="1065676"/>
          </a:xfrm>
          <a:prstGeom prst="rect">
            <a:avLst/>
          </a:prstGeom>
          <a:noFill/>
        </p:spPr>
        <p:txBody>
          <a:bodyPr wrap="square" rtlCol="0">
            <a:spAutoFit/>
          </a:bodyPr>
          <a:lstStyle/>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・調べたことを発表（</a:t>
            </a:r>
            <a:r>
              <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rPr>
              <a:t>2</a:t>
            </a: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分）</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・質疑応答（３分）</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39027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6C48CF1-FA80-9DFC-2B72-EDA991CABD81}"/>
              </a:ext>
            </a:extLst>
          </p:cNvPr>
          <p:cNvSpPr/>
          <p:nvPr/>
        </p:nvSpPr>
        <p:spPr>
          <a:xfrm>
            <a:off x="179512" y="1292342"/>
            <a:ext cx="8784976" cy="50889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a:extLst>
              <a:ext uri="{FF2B5EF4-FFF2-40B4-BE49-F238E27FC236}">
                <a16:creationId xmlns:a16="http://schemas.microsoft.com/office/drawing/2014/main" id="{7D7C799E-2E33-F291-CCF5-43D819E7FA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732240" y="5429877"/>
            <a:ext cx="447395" cy="447395"/>
          </a:xfrm>
          <a:prstGeom prst="rect">
            <a:avLst/>
          </a:prstGeom>
        </p:spPr>
      </p:pic>
      <p:sp>
        <p:nvSpPr>
          <p:cNvPr id="5" name="テキスト ボックス 4">
            <a:extLst>
              <a:ext uri="{FF2B5EF4-FFF2-40B4-BE49-F238E27FC236}">
                <a16:creationId xmlns:a16="http://schemas.microsoft.com/office/drawing/2014/main" id="{A992FAC2-F228-E58C-F541-632AF7B7AFB8}"/>
              </a:ext>
            </a:extLst>
          </p:cNvPr>
          <p:cNvSpPr txBox="1"/>
          <p:nvPr/>
        </p:nvSpPr>
        <p:spPr>
          <a:xfrm>
            <a:off x="7077085" y="5429877"/>
            <a:ext cx="1751090" cy="553998"/>
          </a:xfrm>
          <a:prstGeom prst="rect">
            <a:avLst/>
          </a:prstGeom>
          <a:noFill/>
        </p:spPr>
        <p:txBody>
          <a:bodyPr wrap="square" rtlCol="0">
            <a:spAutoFit/>
          </a:bodyPr>
          <a:lstStyle/>
          <a:p>
            <a:r>
              <a:rPr lang="en-US" altLang="ja-JP" sz="3000" b="1" spc="150" dirty="0">
                <a:solidFill>
                  <a:srgbClr val="00AB84"/>
                </a:solidFill>
                <a:latin typeface="Meiryo" panose="020B0604030504040204" pitchFamily="34" charset="-128"/>
                <a:ea typeface="Meiryo" panose="020B0604030504040204" pitchFamily="34" charset="-128"/>
              </a:rPr>
              <a:t>10</a:t>
            </a:r>
            <a:r>
              <a:rPr lang="ja-JP" altLang="en-US" sz="3000" b="1" spc="150" dirty="0">
                <a:solidFill>
                  <a:srgbClr val="00AB84"/>
                </a:solidFill>
                <a:latin typeface="Meiryo" panose="020B0604030504040204" pitchFamily="34" charset="-128"/>
                <a:ea typeface="Meiryo" panose="020B0604030504040204" pitchFamily="34" charset="-128"/>
              </a:rPr>
              <a:t>分</a:t>
            </a:r>
          </a:p>
        </p:txBody>
      </p:sp>
      <p:sp>
        <p:nvSpPr>
          <p:cNvPr id="3" name="テキスト ボックス 2">
            <a:extLst>
              <a:ext uri="{FF2B5EF4-FFF2-40B4-BE49-F238E27FC236}">
                <a16:creationId xmlns:a16="http://schemas.microsoft.com/office/drawing/2014/main" id="{89E280ED-1EA8-3C63-C0A7-5FFFED51BE73}"/>
              </a:ext>
            </a:extLst>
          </p:cNvPr>
          <p:cNvSpPr txBox="1"/>
          <p:nvPr/>
        </p:nvSpPr>
        <p:spPr>
          <a:xfrm>
            <a:off x="1657851" y="1484784"/>
            <a:ext cx="7124442" cy="1785104"/>
          </a:xfrm>
          <a:prstGeom prst="rect">
            <a:avLst/>
          </a:prstGeom>
          <a:noFill/>
        </p:spPr>
        <p:txBody>
          <a:bodyPr wrap="square" rtlCol="0">
            <a:spAutoFit/>
          </a:bodyPr>
          <a:lstStyle/>
          <a:p>
            <a:pPr>
              <a:lnSpc>
                <a:spcPct val="150000"/>
              </a:lnSpc>
            </a:pPr>
            <a:r>
              <a:rPr lang="ja-JP" altLang="en-US" sz="8000" b="1" spc="30" dirty="0">
                <a:solidFill>
                  <a:schemeClr val="tx1">
                    <a:lumMod val="85000"/>
                    <a:lumOff val="15000"/>
                  </a:schemeClr>
                </a:solidFill>
                <a:latin typeface="Meiryo" panose="020B0604030504040204" pitchFamily="34" charset="-128"/>
                <a:ea typeface="Meiryo" panose="020B0604030504040204" pitchFamily="34" charset="-128"/>
              </a:rPr>
              <a:t>２名の発表</a:t>
            </a:r>
          </a:p>
        </p:txBody>
      </p:sp>
      <p:sp>
        <p:nvSpPr>
          <p:cNvPr id="6" name="テキスト ボックス 5">
            <a:extLst>
              <a:ext uri="{FF2B5EF4-FFF2-40B4-BE49-F238E27FC236}">
                <a16:creationId xmlns:a16="http://schemas.microsoft.com/office/drawing/2014/main" id="{1E4F529B-6EE2-31F8-FE36-1C438AF3C187}"/>
              </a:ext>
            </a:extLst>
          </p:cNvPr>
          <p:cNvSpPr txBox="1"/>
          <p:nvPr/>
        </p:nvSpPr>
        <p:spPr>
          <a:xfrm>
            <a:off x="431476" y="3462330"/>
            <a:ext cx="8712524" cy="1065676"/>
          </a:xfrm>
          <a:prstGeom prst="rect">
            <a:avLst/>
          </a:prstGeom>
          <a:noFill/>
        </p:spPr>
        <p:txBody>
          <a:bodyPr wrap="square" rtlCol="0">
            <a:spAutoFit/>
          </a:bodyPr>
          <a:lstStyle/>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・調べたことを発表（</a:t>
            </a:r>
            <a:r>
              <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rPr>
              <a:t>2</a:t>
            </a: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分）</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a:p>
            <a:pPr>
              <a:lnSpc>
                <a:spcPct val="150000"/>
              </a:lnSpc>
            </a:pPr>
            <a:r>
              <a:rPr lang="ja-JP" altLang="en-US" sz="2200" b="1" spc="30" dirty="0">
                <a:solidFill>
                  <a:schemeClr val="tx1">
                    <a:lumMod val="85000"/>
                    <a:lumOff val="15000"/>
                  </a:schemeClr>
                </a:solidFill>
                <a:latin typeface="Meiryo" panose="020B0604030504040204" pitchFamily="34" charset="-128"/>
                <a:ea typeface="Meiryo" panose="020B0604030504040204" pitchFamily="34" charset="-128"/>
              </a:rPr>
              <a:t>・質疑応答（３分）</a:t>
            </a:r>
            <a:endParaRPr lang="en-US" altLang="ja-JP" sz="2200" b="1" spc="30" dirty="0">
              <a:solidFill>
                <a:schemeClr val="tx1">
                  <a:lumMod val="85000"/>
                  <a:lumOff val="15000"/>
                </a:schemeClr>
              </a:solidFill>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D0BC014B-B14A-48BA-21B1-0FF652FB041C}"/>
              </a:ext>
            </a:extLst>
          </p:cNvPr>
          <p:cNvGrpSpPr/>
          <p:nvPr/>
        </p:nvGrpSpPr>
        <p:grpSpPr>
          <a:xfrm>
            <a:off x="198465" y="343792"/>
            <a:ext cx="4542400" cy="720000"/>
            <a:chOff x="795423" y="1556792"/>
            <a:chExt cx="1476000" cy="720000"/>
          </a:xfrm>
        </p:grpSpPr>
        <p:sp>
          <p:nvSpPr>
            <p:cNvPr id="11" name="角丸四角形 3">
              <a:extLst>
                <a:ext uri="{FF2B5EF4-FFF2-40B4-BE49-F238E27FC236}">
                  <a16:creationId xmlns:a16="http://schemas.microsoft.com/office/drawing/2014/main" id="{0A8ED5C7-5AE1-E737-F7FB-D416855B8C7D}"/>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FD9BC7D2-0377-C91D-3018-F9E538B357CC}"/>
                </a:ext>
              </a:extLst>
            </p:cNvPr>
            <p:cNvSpPr txBox="1"/>
            <p:nvPr/>
          </p:nvSpPr>
          <p:spPr>
            <a:xfrm>
              <a:off x="860393" y="1700809"/>
              <a:ext cx="1342926" cy="523220"/>
            </a:xfrm>
            <a:prstGeom prst="rect">
              <a:avLst/>
            </a:prstGeom>
            <a:noFill/>
          </p:spPr>
          <p:txBody>
            <a:bodyPr wrap="none" rtlCol="0">
              <a:spAutoFit/>
            </a:bodyPr>
            <a:lstStyle/>
            <a:p>
              <a:pPr algn="ctr"/>
              <a:r>
                <a:rPr lang="en-US" altLang="ja-JP" sz="2800" b="1" spc="300" dirty="0">
                  <a:solidFill>
                    <a:schemeClr val="bg1"/>
                  </a:solidFill>
                  <a:latin typeface="Meiryo" panose="020B0604030504040204" pitchFamily="34" charset="-128"/>
                  <a:ea typeface="Meiryo" panose="020B0604030504040204" pitchFamily="34" charset="-128"/>
                </a:rPr>
                <a:t>p5</a:t>
              </a:r>
              <a:r>
                <a:rPr lang="ja-JP" altLang="en-US" sz="2800" b="1" spc="300" dirty="0">
                  <a:solidFill>
                    <a:schemeClr val="bg1"/>
                  </a:solidFill>
                  <a:latin typeface="Meiryo" panose="020B0604030504040204" pitchFamily="34" charset="-128"/>
                  <a:ea typeface="Meiryo" panose="020B0604030504040204" pitchFamily="34" charset="-128"/>
                </a:rPr>
                <a:t>～</a:t>
              </a:r>
              <a:r>
                <a:rPr lang="en-US" altLang="ja-JP" sz="2800" b="1" spc="300" dirty="0">
                  <a:solidFill>
                    <a:schemeClr val="bg1"/>
                  </a:solidFill>
                  <a:latin typeface="Meiryo" panose="020B0604030504040204" pitchFamily="34" charset="-128"/>
                  <a:ea typeface="Meiryo" panose="020B0604030504040204" pitchFamily="34" charset="-128"/>
                </a:rPr>
                <a:t>10</a:t>
              </a:r>
              <a:r>
                <a:rPr lang="ja-JP" altLang="en-US" sz="2800" b="1" spc="300" dirty="0">
                  <a:solidFill>
                    <a:schemeClr val="bg1"/>
                  </a:solidFill>
                  <a:latin typeface="Meiryo" panose="020B0604030504040204" pitchFamily="34" charset="-128"/>
                  <a:ea typeface="Meiryo" panose="020B0604030504040204" pitchFamily="34" charset="-128"/>
                </a:rPr>
                <a:t>：</a:t>
              </a:r>
              <a:r>
                <a:rPr lang="en-US" altLang="ja-JP" sz="2800" b="1" spc="300" dirty="0">
                  <a:solidFill>
                    <a:schemeClr val="bg1"/>
                  </a:solidFill>
                  <a:latin typeface="Meiryo" panose="020B0604030504040204" pitchFamily="34" charset="-128"/>
                  <a:ea typeface="Meiryo" panose="020B0604030504040204" pitchFamily="34" charset="-128"/>
                </a:rPr>
                <a:t>2</a:t>
              </a:r>
              <a:r>
                <a:rPr lang="ja-JP" altLang="en-US" sz="2800" b="1" spc="300" dirty="0">
                  <a:solidFill>
                    <a:schemeClr val="bg1"/>
                  </a:solidFill>
                  <a:latin typeface="Meiryo" panose="020B0604030504040204" pitchFamily="34" charset="-128"/>
                  <a:ea typeface="Meiryo" panose="020B0604030504040204" pitchFamily="34" charset="-128"/>
                </a:rPr>
                <a:t>名の発表</a:t>
              </a:r>
            </a:p>
          </p:txBody>
        </p:sp>
      </p:grpSp>
    </p:spTree>
    <p:extLst>
      <p:ext uri="{BB962C8B-B14F-4D97-AF65-F5344CB8AC3E}">
        <p14:creationId xmlns:p14="http://schemas.microsoft.com/office/powerpoint/2010/main" val="3281932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D0BC014B-B14A-48BA-21B1-0FF652FB041C}"/>
              </a:ext>
            </a:extLst>
          </p:cNvPr>
          <p:cNvGrpSpPr/>
          <p:nvPr/>
        </p:nvGrpSpPr>
        <p:grpSpPr>
          <a:xfrm>
            <a:off x="207942" y="343792"/>
            <a:ext cx="4558602" cy="720000"/>
            <a:chOff x="795423" y="1556792"/>
            <a:chExt cx="1476000" cy="720000"/>
          </a:xfrm>
        </p:grpSpPr>
        <p:sp>
          <p:nvSpPr>
            <p:cNvPr id="11" name="角丸四角形 3">
              <a:extLst>
                <a:ext uri="{FF2B5EF4-FFF2-40B4-BE49-F238E27FC236}">
                  <a16:creationId xmlns:a16="http://schemas.microsoft.com/office/drawing/2014/main" id="{0A8ED5C7-5AE1-E737-F7FB-D416855B8C7D}"/>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FD9BC7D2-0377-C91D-3018-F9E538B357CC}"/>
                </a:ext>
              </a:extLst>
            </p:cNvPr>
            <p:cNvSpPr txBox="1"/>
            <p:nvPr/>
          </p:nvSpPr>
          <p:spPr>
            <a:xfrm>
              <a:off x="850848" y="1700809"/>
              <a:ext cx="1362028" cy="523220"/>
            </a:xfrm>
            <a:prstGeom prst="rect">
              <a:avLst/>
            </a:prstGeom>
            <a:noFill/>
          </p:spPr>
          <p:txBody>
            <a:bodyPr wrap="none" rtlCol="0">
              <a:spAutoFit/>
            </a:bodyPr>
            <a:lstStyle/>
            <a:p>
              <a:pPr algn="ctr"/>
              <a:r>
                <a:rPr lang="en-US" altLang="ja-JP" sz="2800" b="1" spc="300" dirty="0">
                  <a:solidFill>
                    <a:schemeClr val="bg1"/>
                  </a:solidFill>
                  <a:latin typeface="Meiryo" panose="020B0604030504040204" pitchFamily="34" charset="-128"/>
                  <a:ea typeface="Meiryo" panose="020B0604030504040204" pitchFamily="34" charset="-128"/>
                </a:rPr>
                <a:t>p11</a:t>
              </a:r>
              <a:r>
                <a:rPr lang="ja-JP" altLang="en-US" sz="2800" b="1" spc="300" dirty="0">
                  <a:solidFill>
                    <a:schemeClr val="bg1"/>
                  </a:solidFill>
                  <a:latin typeface="Meiryo" panose="020B0604030504040204" pitchFamily="34" charset="-128"/>
                  <a:ea typeface="Meiryo" panose="020B0604030504040204" pitchFamily="34" charset="-128"/>
                </a:rPr>
                <a:t>：文献で情報収集</a:t>
              </a:r>
            </a:p>
          </p:txBody>
        </p:sp>
      </p:grpSp>
      <p:pic>
        <p:nvPicPr>
          <p:cNvPr id="3" name="図 2">
            <a:extLst>
              <a:ext uri="{FF2B5EF4-FFF2-40B4-BE49-F238E27FC236}">
                <a16:creationId xmlns:a16="http://schemas.microsoft.com/office/drawing/2014/main" id="{69D1DF97-2079-FBBB-F6C6-9A041A34714C}"/>
              </a:ext>
            </a:extLst>
          </p:cNvPr>
          <p:cNvPicPr>
            <a:picLocks noChangeAspect="1"/>
          </p:cNvPicPr>
          <p:nvPr/>
        </p:nvPicPr>
        <p:blipFill>
          <a:blip r:embed="rId3"/>
          <a:stretch>
            <a:fillRect/>
          </a:stretch>
        </p:blipFill>
        <p:spPr>
          <a:xfrm>
            <a:off x="445756" y="1340768"/>
            <a:ext cx="8252488" cy="4932990"/>
          </a:xfrm>
          <a:prstGeom prst="rect">
            <a:avLst/>
          </a:prstGeom>
        </p:spPr>
      </p:pic>
    </p:spTree>
    <p:extLst>
      <p:ext uri="{BB962C8B-B14F-4D97-AF65-F5344CB8AC3E}">
        <p14:creationId xmlns:p14="http://schemas.microsoft.com/office/powerpoint/2010/main" val="823346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515E42CF-6522-A750-0426-C0A7F4C45E72}"/>
              </a:ext>
            </a:extLst>
          </p:cNvPr>
          <p:cNvGrpSpPr/>
          <p:nvPr/>
        </p:nvGrpSpPr>
        <p:grpSpPr>
          <a:xfrm>
            <a:off x="827584" y="1145772"/>
            <a:ext cx="7740352" cy="5368436"/>
            <a:chOff x="827584" y="1145772"/>
            <a:chExt cx="7740352" cy="5368436"/>
          </a:xfrm>
        </p:grpSpPr>
        <p:pic>
          <p:nvPicPr>
            <p:cNvPr id="3" name="図 2">
              <a:extLst>
                <a:ext uri="{FF2B5EF4-FFF2-40B4-BE49-F238E27FC236}">
                  <a16:creationId xmlns:a16="http://schemas.microsoft.com/office/drawing/2014/main" id="{C73D34C5-7D64-5639-9161-FA299BF86C6F}"/>
                </a:ext>
              </a:extLst>
            </p:cNvPr>
            <p:cNvPicPr>
              <a:picLocks noChangeAspect="1"/>
            </p:cNvPicPr>
            <p:nvPr/>
          </p:nvPicPr>
          <p:blipFill>
            <a:blip r:embed="rId3"/>
            <a:stretch>
              <a:fillRect/>
            </a:stretch>
          </p:blipFill>
          <p:spPr>
            <a:xfrm>
              <a:off x="827584" y="1145772"/>
              <a:ext cx="7740352" cy="5368436"/>
            </a:xfrm>
            <a:prstGeom prst="rect">
              <a:avLst/>
            </a:prstGeom>
          </p:spPr>
        </p:pic>
        <p:sp>
          <p:nvSpPr>
            <p:cNvPr id="2" name="正方形/長方形 1">
              <a:extLst>
                <a:ext uri="{FF2B5EF4-FFF2-40B4-BE49-F238E27FC236}">
                  <a16:creationId xmlns:a16="http://schemas.microsoft.com/office/drawing/2014/main" id="{90CD521D-BBCE-BF2A-0AEC-E92AB092FBE2}"/>
                </a:ext>
              </a:extLst>
            </p:cNvPr>
            <p:cNvSpPr/>
            <p:nvPr/>
          </p:nvSpPr>
          <p:spPr>
            <a:xfrm>
              <a:off x="827584" y="5589240"/>
              <a:ext cx="7704856" cy="66725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 name="グループ化 9">
            <a:extLst>
              <a:ext uri="{FF2B5EF4-FFF2-40B4-BE49-F238E27FC236}">
                <a16:creationId xmlns:a16="http://schemas.microsoft.com/office/drawing/2014/main" id="{D0BC014B-B14A-48BA-21B1-0FF652FB041C}"/>
              </a:ext>
            </a:extLst>
          </p:cNvPr>
          <p:cNvGrpSpPr/>
          <p:nvPr/>
        </p:nvGrpSpPr>
        <p:grpSpPr>
          <a:xfrm>
            <a:off x="207942" y="343792"/>
            <a:ext cx="4004018" cy="720000"/>
            <a:chOff x="795423" y="1556792"/>
            <a:chExt cx="1476000" cy="720000"/>
          </a:xfrm>
        </p:grpSpPr>
        <p:sp>
          <p:nvSpPr>
            <p:cNvPr id="11" name="角丸四角形 3">
              <a:extLst>
                <a:ext uri="{FF2B5EF4-FFF2-40B4-BE49-F238E27FC236}">
                  <a16:creationId xmlns:a16="http://schemas.microsoft.com/office/drawing/2014/main" id="{0A8ED5C7-5AE1-E737-F7FB-D416855B8C7D}"/>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FD9BC7D2-0377-C91D-3018-F9E538B357CC}"/>
                </a:ext>
              </a:extLst>
            </p:cNvPr>
            <p:cNvSpPr txBox="1"/>
            <p:nvPr/>
          </p:nvSpPr>
          <p:spPr>
            <a:xfrm>
              <a:off x="903070" y="1700809"/>
              <a:ext cx="1257584" cy="523220"/>
            </a:xfrm>
            <a:prstGeom prst="rect">
              <a:avLst/>
            </a:prstGeom>
            <a:noFill/>
          </p:spPr>
          <p:txBody>
            <a:bodyPr wrap="none" rtlCol="0">
              <a:spAutoFit/>
            </a:bodyPr>
            <a:lstStyle/>
            <a:p>
              <a:pPr algn="ctr"/>
              <a:r>
                <a:rPr lang="en-US" altLang="ja-JP" sz="2800" b="1" spc="300" dirty="0">
                  <a:solidFill>
                    <a:schemeClr val="bg1"/>
                  </a:solidFill>
                  <a:latin typeface="Meiryo" panose="020B0604030504040204" pitchFamily="34" charset="-128"/>
                  <a:ea typeface="Meiryo" panose="020B0604030504040204" pitchFamily="34" charset="-128"/>
                </a:rPr>
                <a:t>p12</a:t>
              </a:r>
              <a:r>
                <a:rPr lang="ja-JP" altLang="en-US" sz="2800" b="1" spc="300" dirty="0">
                  <a:solidFill>
                    <a:schemeClr val="bg1"/>
                  </a:solidFill>
                  <a:latin typeface="Meiryo" panose="020B0604030504040204" pitchFamily="34" charset="-128"/>
                  <a:ea typeface="Meiryo" panose="020B0604030504040204" pitchFamily="34" charset="-128"/>
                </a:rPr>
                <a:t>：文献を要約</a:t>
              </a:r>
            </a:p>
          </p:txBody>
        </p:sp>
      </p:grpSp>
      <p:pic>
        <p:nvPicPr>
          <p:cNvPr id="4" name="図 3">
            <a:extLst>
              <a:ext uri="{FF2B5EF4-FFF2-40B4-BE49-F238E27FC236}">
                <a16:creationId xmlns:a16="http://schemas.microsoft.com/office/drawing/2014/main" id="{CAD12467-ED8A-BD77-621E-FD5B6BC2781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891451" y="5702497"/>
            <a:ext cx="447395" cy="447395"/>
          </a:xfrm>
          <a:prstGeom prst="rect">
            <a:avLst/>
          </a:prstGeom>
        </p:spPr>
      </p:pic>
      <p:sp>
        <p:nvSpPr>
          <p:cNvPr id="5" name="テキスト ボックス 4">
            <a:extLst>
              <a:ext uri="{FF2B5EF4-FFF2-40B4-BE49-F238E27FC236}">
                <a16:creationId xmlns:a16="http://schemas.microsoft.com/office/drawing/2014/main" id="{1C00A87F-6CB8-F6D5-74A3-C465E5073E46}"/>
              </a:ext>
            </a:extLst>
          </p:cNvPr>
          <p:cNvSpPr txBox="1"/>
          <p:nvPr/>
        </p:nvSpPr>
        <p:spPr>
          <a:xfrm>
            <a:off x="7236296" y="5702497"/>
            <a:ext cx="1751090" cy="553998"/>
          </a:xfrm>
          <a:prstGeom prst="rect">
            <a:avLst/>
          </a:prstGeom>
          <a:noFill/>
        </p:spPr>
        <p:txBody>
          <a:bodyPr wrap="square" rtlCol="0">
            <a:spAutoFit/>
          </a:bodyPr>
          <a:lstStyle/>
          <a:p>
            <a:r>
              <a:rPr lang="en-US" altLang="ja-JP" sz="3000" b="1" spc="150" dirty="0">
                <a:solidFill>
                  <a:srgbClr val="00AB84"/>
                </a:solidFill>
                <a:latin typeface="Meiryo" panose="020B0604030504040204" pitchFamily="34" charset="-128"/>
                <a:ea typeface="Meiryo" panose="020B0604030504040204" pitchFamily="34" charset="-128"/>
              </a:rPr>
              <a:t>25</a:t>
            </a:r>
            <a:r>
              <a:rPr lang="ja-JP" altLang="en-US" sz="3000" b="1" spc="150" dirty="0">
                <a:solidFill>
                  <a:srgbClr val="00AB84"/>
                </a:solidFill>
                <a:latin typeface="Meiryo" panose="020B0604030504040204" pitchFamily="34" charset="-128"/>
                <a:ea typeface="Meiryo" panose="020B0604030504040204" pitchFamily="34" charset="-128"/>
              </a:rPr>
              <a:t>分</a:t>
            </a:r>
          </a:p>
        </p:txBody>
      </p:sp>
    </p:spTree>
    <p:extLst>
      <p:ext uri="{BB962C8B-B14F-4D97-AF65-F5344CB8AC3E}">
        <p14:creationId xmlns:p14="http://schemas.microsoft.com/office/powerpoint/2010/main" val="4192535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B57DC84-575B-0846-BE2B-FFE770D07D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6250" y="3117850"/>
            <a:ext cx="5651500" cy="622300"/>
          </a:xfrm>
          <a:prstGeom prst="rect">
            <a:avLst/>
          </a:prstGeom>
        </p:spPr>
      </p:pic>
    </p:spTree>
    <p:extLst>
      <p:ext uri="{BB962C8B-B14F-4D97-AF65-F5344CB8AC3E}">
        <p14:creationId xmlns:p14="http://schemas.microsoft.com/office/powerpoint/2010/main" val="55333557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游ゴシック Light"/>
        <a:ea typeface="游ゴシック Light"/>
        <a:cs typeface=""/>
      </a:majorFont>
      <a:minorFont>
        <a:latin typeface="游ゴシック"/>
        <a:ea typeface="游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10557</TotalTime>
  <Words>589</Words>
  <Application>Microsoft Office PowerPoint</Application>
  <PresentationFormat>画面に合わせる (4:3)</PresentationFormat>
  <Paragraphs>62</Paragraphs>
  <Slides>7</Slides>
  <Notes>7</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7</vt:i4>
      </vt:variant>
    </vt:vector>
  </HeadingPairs>
  <TitlesOfParts>
    <vt:vector size="13" baseType="lpstr">
      <vt:lpstr>メイリオ</vt:lpstr>
      <vt:lpstr>メイリオ</vt: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株式会社NOLTYプランナーズ;</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株式会社NOLTYプランナーズ</dc:creator>
  <cp:lastModifiedBy>小竹森 直子</cp:lastModifiedBy>
  <cp:revision>510</cp:revision>
  <cp:lastPrinted>2023-12-27T07:31:45Z</cp:lastPrinted>
  <dcterms:created xsi:type="dcterms:W3CDTF">2019-02-07T00:13:24Z</dcterms:created>
  <dcterms:modified xsi:type="dcterms:W3CDTF">2024-08-05T07:16:14Z</dcterms:modified>
</cp:coreProperties>
</file>