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0"/>
  </p:notesMasterIdLst>
  <p:handoutMasterIdLst>
    <p:handoutMasterId r:id="rId11"/>
  </p:handoutMasterIdLst>
  <p:sldIdLst>
    <p:sldId id="371" r:id="rId2"/>
    <p:sldId id="420" r:id="rId3"/>
    <p:sldId id="441" r:id="rId4"/>
    <p:sldId id="443" r:id="rId5"/>
    <p:sldId id="444" r:id="rId6"/>
    <p:sldId id="445" r:id="rId7"/>
    <p:sldId id="446" r:id="rId8"/>
    <p:sldId id="430" r:id="rId9"/>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52"/>
    <a:srgbClr val="3D726A"/>
    <a:srgbClr val="0EB299"/>
    <a:srgbClr val="27897D"/>
    <a:srgbClr val="064A40"/>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28B4CA-67C8-459A-A8EB-02560EC96E53}" v="17" dt="2023-10-08T00:42:46.728"/>
    <p1510:client id="{8CC648B2-6233-47F1-8E12-A2BDAA422AED}" v="1" dt="2023-10-07T07:53:32.2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30" autoAdjust="0"/>
    <p:restoredTop sz="54842" autoAdjust="0"/>
  </p:normalViewPr>
  <p:slideViewPr>
    <p:cSldViewPr>
      <p:cViewPr varScale="1">
        <p:scale>
          <a:sx n="47" d="100"/>
          <a:sy n="47" d="100"/>
        </p:scale>
        <p:origin x="2530" y="4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53" d="100"/>
          <a:sy n="53" d="100"/>
        </p:scale>
        <p:origin x="2515"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佳則 長澤" userId="c3ca2f185f4f7c54" providerId="LiveId" clId="{8CC648B2-6233-47F1-8E12-A2BDAA422AED}"/>
    <pc:docChg chg="undo custSel modSld">
      <pc:chgData name="佳則 長澤" userId="c3ca2f185f4f7c54" providerId="LiveId" clId="{8CC648B2-6233-47F1-8E12-A2BDAA422AED}" dt="2023-10-07T08:26:34.190" v="1561" actId="20577"/>
      <pc:docMkLst>
        <pc:docMk/>
      </pc:docMkLst>
      <pc:sldChg chg="modSp mod">
        <pc:chgData name="佳則 長澤" userId="c3ca2f185f4f7c54" providerId="LiveId" clId="{8CC648B2-6233-47F1-8E12-A2BDAA422AED}" dt="2023-10-07T07:49:46.440" v="110" actId="20577"/>
        <pc:sldMkLst>
          <pc:docMk/>
          <pc:sldMk cId="2942775736" sldId="371"/>
        </pc:sldMkLst>
        <pc:spChg chg="mod">
          <ac:chgData name="佳則 長澤" userId="c3ca2f185f4f7c54" providerId="LiveId" clId="{8CC648B2-6233-47F1-8E12-A2BDAA422AED}" dt="2023-10-07T07:49:46.440" v="110" actId="20577"/>
          <ac:spMkLst>
            <pc:docMk/>
            <pc:sldMk cId="2942775736" sldId="371"/>
            <ac:spMk id="7" creationId="{31DF7C15-CB89-864F-86F6-C70181503523}"/>
          </ac:spMkLst>
        </pc:spChg>
      </pc:sldChg>
      <pc:sldChg chg="modSp mod">
        <pc:chgData name="佳則 長澤" userId="c3ca2f185f4f7c54" providerId="LiveId" clId="{8CC648B2-6233-47F1-8E12-A2BDAA422AED}" dt="2023-10-07T07:49:56.658" v="139" actId="20577"/>
        <pc:sldMkLst>
          <pc:docMk/>
          <pc:sldMk cId="3538668030" sldId="420"/>
        </pc:sldMkLst>
        <pc:spChg chg="mod">
          <ac:chgData name="佳則 長澤" userId="c3ca2f185f4f7c54" providerId="LiveId" clId="{8CC648B2-6233-47F1-8E12-A2BDAA422AED}" dt="2023-10-07T07:49:56.658" v="139" actId="20577"/>
          <ac:spMkLst>
            <pc:docMk/>
            <pc:sldMk cId="3538668030" sldId="420"/>
            <ac:spMk id="2" creationId="{AF676E99-6A5E-2B42-AB4E-B087BF22CB74}"/>
          </ac:spMkLst>
        </pc:spChg>
      </pc:sldChg>
      <pc:sldChg chg="modSp mod">
        <pc:chgData name="佳則 長澤" userId="c3ca2f185f4f7c54" providerId="LiveId" clId="{8CC648B2-6233-47F1-8E12-A2BDAA422AED}" dt="2023-10-07T07:49:22.505" v="77" actId="20577"/>
        <pc:sldMkLst>
          <pc:docMk/>
          <pc:sldMk cId="1939027071" sldId="432"/>
        </pc:sldMkLst>
        <pc:spChg chg="mod">
          <ac:chgData name="佳則 長澤" userId="c3ca2f185f4f7c54" providerId="LiveId" clId="{8CC648B2-6233-47F1-8E12-A2BDAA422AED}" dt="2023-10-07T07:49:22.505" v="77" actId="20577"/>
          <ac:spMkLst>
            <pc:docMk/>
            <pc:sldMk cId="1939027071" sldId="432"/>
            <ac:spMk id="12" creationId="{5C48EE44-5BFD-D7AF-FDD8-0130628732FA}"/>
          </ac:spMkLst>
        </pc:spChg>
      </pc:sldChg>
      <pc:sldChg chg="modSp mod">
        <pc:chgData name="佳則 長澤" userId="c3ca2f185f4f7c54" providerId="LiveId" clId="{8CC648B2-6233-47F1-8E12-A2BDAA422AED}" dt="2023-10-07T07:49:14.045" v="74" actId="20577"/>
        <pc:sldMkLst>
          <pc:docMk/>
          <pc:sldMk cId="3281932792" sldId="440"/>
        </pc:sldMkLst>
        <pc:spChg chg="mod">
          <ac:chgData name="佳則 長澤" userId="c3ca2f185f4f7c54" providerId="LiveId" clId="{8CC648B2-6233-47F1-8E12-A2BDAA422AED}" dt="2023-10-07T07:49:14.045" v="74" actId="20577"/>
          <ac:spMkLst>
            <pc:docMk/>
            <pc:sldMk cId="3281932792" sldId="440"/>
            <ac:spMk id="12" creationId="{FD9BC7D2-0377-C91D-3018-F9E538B357CC}"/>
          </ac:spMkLst>
        </pc:spChg>
      </pc:sldChg>
      <pc:sldChg chg="addSp delSp modSp mod modNotesTx">
        <pc:chgData name="佳則 長澤" userId="c3ca2f185f4f7c54" providerId="LiveId" clId="{8CC648B2-6233-47F1-8E12-A2BDAA422AED}" dt="2023-10-07T08:26:34.190" v="1561" actId="20577"/>
        <pc:sldMkLst>
          <pc:docMk/>
          <pc:sldMk cId="322806144" sldId="441"/>
        </pc:sldMkLst>
        <pc:spChg chg="mod">
          <ac:chgData name="佳則 長澤" userId="c3ca2f185f4f7c54" providerId="LiveId" clId="{8CC648B2-6233-47F1-8E12-A2BDAA422AED}" dt="2023-10-07T07:54:49.103" v="283" actId="20577"/>
          <ac:spMkLst>
            <pc:docMk/>
            <pc:sldMk cId="322806144" sldId="441"/>
            <ac:spMk id="3" creationId="{89E280ED-1EA8-3C63-C0A7-5FFFED51BE73}"/>
          </ac:spMkLst>
        </pc:spChg>
        <pc:spChg chg="del">
          <ac:chgData name="佳則 長澤" userId="c3ca2f185f4f7c54" providerId="LiveId" clId="{8CC648B2-6233-47F1-8E12-A2BDAA422AED}" dt="2023-10-07T07:52:50.753" v="241" actId="478"/>
          <ac:spMkLst>
            <pc:docMk/>
            <pc:sldMk cId="322806144" sldId="441"/>
            <ac:spMk id="6" creationId="{1E4F529B-6EE2-31F8-FE36-1C438AF3C187}"/>
          </ac:spMkLst>
        </pc:spChg>
        <pc:spChg chg="add mod">
          <ac:chgData name="佳則 長澤" userId="c3ca2f185f4f7c54" providerId="LiveId" clId="{8CC648B2-6233-47F1-8E12-A2BDAA422AED}" dt="2023-10-07T07:55:02.783" v="288" actId="20577"/>
          <ac:spMkLst>
            <pc:docMk/>
            <pc:sldMk cId="322806144" sldId="441"/>
            <ac:spMk id="7" creationId="{42EAF07C-4C91-66D1-DC9F-735EA7AF8F0E}"/>
          </ac:spMkLst>
        </pc:spChg>
        <pc:spChg chg="mod">
          <ac:chgData name="佳則 長澤" userId="c3ca2f185f4f7c54" providerId="LiveId" clId="{8CC648B2-6233-47F1-8E12-A2BDAA422AED}" dt="2023-10-07T07:50:16.868" v="176" actId="20577"/>
          <ac:spMkLst>
            <pc:docMk/>
            <pc:sldMk cId="322806144" sldId="441"/>
            <ac:spMk id="12" creationId="{FD9BC7D2-0377-C91D-3018-F9E538B357CC}"/>
          </ac:spMkLst>
        </pc:spChg>
      </pc:sldChg>
    </pc:docChg>
  </pc:docChgLst>
  <pc:docChgLst>
    <pc:chgData name="佳則 長澤" userId="c3ca2f185f4f7c54" providerId="LiveId" clId="{6CF40A68-723E-4A83-AE2C-BAB3F2BB97C7}"/>
    <pc:docChg chg="undo custSel addSld delSld modSld">
      <pc:chgData name="佳則 長澤" userId="c3ca2f185f4f7c54" providerId="LiveId" clId="{6CF40A68-723E-4A83-AE2C-BAB3F2BB97C7}" dt="2023-10-07T06:34:02.355" v="5359" actId="14100"/>
      <pc:docMkLst>
        <pc:docMk/>
      </pc:docMkLst>
      <pc:sldChg chg="modSp mod">
        <pc:chgData name="佳則 長澤" userId="c3ca2f185f4f7c54" providerId="LiveId" clId="{6CF40A68-723E-4A83-AE2C-BAB3F2BB97C7}" dt="2023-10-07T06:33:51.782" v="5357" actId="20577"/>
        <pc:sldMkLst>
          <pc:docMk/>
          <pc:sldMk cId="2942775736" sldId="371"/>
        </pc:sldMkLst>
        <pc:spChg chg="mod">
          <ac:chgData name="佳則 長澤" userId="c3ca2f185f4f7c54" providerId="LiveId" clId="{6CF40A68-723E-4A83-AE2C-BAB3F2BB97C7}" dt="2023-10-07T06:33:51.782" v="5357" actId="20577"/>
          <ac:spMkLst>
            <pc:docMk/>
            <pc:sldMk cId="2942775736" sldId="371"/>
            <ac:spMk id="7" creationId="{31DF7C15-CB89-864F-86F6-C70181503523}"/>
          </ac:spMkLst>
        </pc:spChg>
      </pc:sldChg>
      <pc:sldChg chg="modSp mod">
        <pc:chgData name="佳則 長澤" userId="c3ca2f185f4f7c54" providerId="LiveId" clId="{6CF40A68-723E-4A83-AE2C-BAB3F2BB97C7}" dt="2023-10-07T06:34:02.355" v="5359" actId="14100"/>
        <pc:sldMkLst>
          <pc:docMk/>
          <pc:sldMk cId="3538668030" sldId="420"/>
        </pc:sldMkLst>
        <pc:spChg chg="mod">
          <ac:chgData name="佳則 長澤" userId="c3ca2f185f4f7c54" providerId="LiveId" clId="{6CF40A68-723E-4A83-AE2C-BAB3F2BB97C7}" dt="2023-10-07T06:33:57.815" v="5358" actId="20577"/>
          <ac:spMkLst>
            <pc:docMk/>
            <pc:sldMk cId="3538668030" sldId="420"/>
            <ac:spMk id="2" creationId="{AF676E99-6A5E-2B42-AB4E-B087BF22CB74}"/>
          </ac:spMkLst>
        </pc:spChg>
        <pc:spChg chg="mod">
          <ac:chgData name="佳則 長澤" userId="c3ca2f185f4f7c54" providerId="LiveId" clId="{6CF40A68-723E-4A83-AE2C-BAB3F2BB97C7}" dt="2023-10-07T06:34:02.355" v="5359" actId="14100"/>
          <ac:spMkLst>
            <pc:docMk/>
            <pc:sldMk cId="3538668030" sldId="420"/>
            <ac:spMk id="6" creationId="{C89681B3-7840-B1C3-4AF6-3FAEF53C8D23}"/>
          </ac:spMkLst>
        </pc:spChg>
      </pc:sldChg>
      <pc:sldChg chg="addSp delSp modSp del mod modNotesTx">
        <pc:chgData name="佳則 長澤" userId="c3ca2f185f4f7c54" providerId="LiveId" clId="{6CF40A68-723E-4A83-AE2C-BAB3F2BB97C7}" dt="2023-10-06T08:38:38.013" v="3107" actId="47"/>
        <pc:sldMkLst>
          <pc:docMk/>
          <pc:sldMk cId="887599946" sldId="425"/>
        </pc:sldMkLst>
        <pc:spChg chg="add mod">
          <ac:chgData name="佳則 長澤" userId="c3ca2f185f4f7c54" providerId="LiveId" clId="{6CF40A68-723E-4A83-AE2C-BAB3F2BB97C7}" dt="2023-10-06T07:20:06.962" v="171" actId="14100"/>
          <ac:spMkLst>
            <pc:docMk/>
            <pc:sldMk cId="887599946" sldId="425"/>
            <ac:spMk id="4" creationId="{5382DA4C-BD6D-552C-B289-1DCDA3CA52D8}"/>
          </ac:spMkLst>
        </pc:spChg>
        <pc:spChg chg="add mod">
          <ac:chgData name="佳則 長澤" userId="c3ca2f185f4f7c54" providerId="LiveId" clId="{6CF40A68-723E-4A83-AE2C-BAB3F2BB97C7}" dt="2023-10-06T07:41:02.468" v="291" actId="113"/>
          <ac:spMkLst>
            <pc:docMk/>
            <pc:sldMk cId="887599946" sldId="425"/>
            <ac:spMk id="5" creationId="{07A75888-BB85-5BD5-2670-FBEDA498FF6A}"/>
          </ac:spMkLst>
        </pc:spChg>
        <pc:spChg chg="add del mod">
          <ac:chgData name="佳則 長澤" userId="c3ca2f185f4f7c54" providerId="LiveId" clId="{6CF40A68-723E-4A83-AE2C-BAB3F2BB97C7}" dt="2023-10-06T07:20:12.251" v="174" actId="478"/>
          <ac:spMkLst>
            <pc:docMk/>
            <pc:sldMk cId="887599946" sldId="425"/>
            <ac:spMk id="6" creationId="{4217DDDB-B841-4A3C-4479-C7675D92CFC2}"/>
          </ac:spMkLst>
        </pc:spChg>
        <pc:spChg chg="add del mod">
          <ac:chgData name="佳則 長澤" userId="c3ca2f185f4f7c54" providerId="LiveId" clId="{6CF40A68-723E-4A83-AE2C-BAB3F2BB97C7}" dt="2023-10-06T07:20:11.678" v="173" actId="478"/>
          <ac:spMkLst>
            <pc:docMk/>
            <pc:sldMk cId="887599946" sldId="425"/>
            <ac:spMk id="7" creationId="{AECDB6C1-4B49-E124-2674-965A4C316C7D}"/>
          </ac:spMkLst>
        </pc:spChg>
        <pc:spChg chg="add mod">
          <ac:chgData name="佳則 長澤" userId="c3ca2f185f4f7c54" providerId="LiveId" clId="{6CF40A68-723E-4A83-AE2C-BAB3F2BB97C7}" dt="2023-10-06T07:20:25.341" v="177" actId="1076"/>
          <ac:spMkLst>
            <pc:docMk/>
            <pc:sldMk cId="887599946" sldId="425"/>
            <ac:spMk id="8" creationId="{507F2DD7-03B1-7D48-8CA3-8F9D1FC8D5C8}"/>
          </ac:spMkLst>
        </pc:spChg>
        <pc:spChg chg="add mod">
          <ac:chgData name="佳則 長澤" userId="c3ca2f185f4f7c54" providerId="LiveId" clId="{6CF40A68-723E-4A83-AE2C-BAB3F2BB97C7}" dt="2023-10-06T07:20:30.147" v="179" actId="1076"/>
          <ac:spMkLst>
            <pc:docMk/>
            <pc:sldMk cId="887599946" sldId="425"/>
            <ac:spMk id="9" creationId="{39B82926-7DFC-A0DD-75CD-824B91C2FDB8}"/>
          </ac:spMkLst>
        </pc:spChg>
        <pc:spChg chg="mod">
          <ac:chgData name="佳則 長澤" userId="c3ca2f185f4f7c54" providerId="LiveId" clId="{6CF40A68-723E-4A83-AE2C-BAB3F2BB97C7}" dt="2023-10-06T07:14:06.473" v="119" actId="20577"/>
          <ac:spMkLst>
            <pc:docMk/>
            <pc:sldMk cId="887599946" sldId="425"/>
            <ac:spMk id="12" creationId="{5C48EE44-5BFD-D7AF-FDD8-0130628732FA}"/>
          </ac:spMkLst>
        </pc:spChg>
        <pc:spChg chg="add mod">
          <ac:chgData name="佳則 長澤" userId="c3ca2f185f4f7c54" providerId="LiveId" clId="{6CF40A68-723E-4A83-AE2C-BAB3F2BB97C7}" dt="2023-10-06T07:39:06.472" v="280" actId="14100"/>
          <ac:spMkLst>
            <pc:docMk/>
            <pc:sldMk cId="887599946" sldId="425"/>
            <ac:spMk id="13" creationId="{9B71B32C-1973-F298-7E31-CA747A970D7C}"/>
          </ac:spMkLst>
        </pc:spChg>
        <pc:spChg chg="add mod">
          <ac:chgData name="佳則 長澤" userId="c3ca2f185f4f7c54" providerId="LiveId" clId="{6CF40A68-723E-4A83-AE2C-BAB3F2BB97C7}" dt="2023-10-06T07:48:20.041" v="776" actId="20577"/>
          <ac:spMkLst>
            <pc:docMk/>
            <pc:sldMk cId="887599946" sldId="425"/>
            <ac:spMk id="14" creationId="{C1DDAD4D-63B3-7F0C-1575-26DDB52510CF}"/>
          </ac:spMkLst>
        </pc:spChg>
        <pc:spChg chg="add mod">
          <ac:chgData name="佳則 長澤" userId="c3ca2f185f4f7c54" providerId="LiveId" clId="{6CF40A68-723E-4A83-AE2C-BAB3F2BB97C7}" dt="2023-10-06T07:48:35.561" v="780" actId="1076"/>
          <ac:spMkLst>
            <pc:docMk/>
            <pc:sldMk cId="887599946" sldId="425"/>
            <ac:spMk id="15" creationId="{C58715FD-11BC-809A-526C-47E0C9B10969}"/>
          </ac:spMkLst>
        </pc:spChg>
        <pc:spChg chg="add mod">
          <ac:chgData name="佳則 長澤" userId="c3ca2f185f4f7c54" providerId="LiveId" clId="{6CF40A68-723E-4A83-AE2C-BAB3F2BB97C7}" dt="2023-10-06T07:41:27.442" v="297" actId="113"/>
          <ac:spMkLst>
            <pc:docMk/>
            <pc:sldMk cId="887599946" sldId="425"/>
            <ac:spMk id="16" creationId="{96F3CC92-ECB7-985A-D490-BC4F418A4238}"/>
          </ac:spMkLst>
        </pc:spChg>
        <pc:spChg chg="add del mod">
          <ac:chgData name="佳則 長澤" userId="c3ca2f185f4f7c54" providerId="LiveId" clId="{6CF40A68-723E-4A83-AE2C-BAB3F2BB97C7}" dt="2023-10-06T07:38:31.823" v="279" actId="478"/>
          <ac:spMkLst>
            <pc:docMk/>
            <pc:sldMk cId="887599946" sldId="425"/>
            <ac:spMk id="17" creationId="{B8B4B8DE-883D-17C7-85D6-DFCB0769E8C3}"/>
          </ac:spMkLst>
        </pc:spChg>
        <pc:spChg chg="add mod">
          <ac:chgData name="佳則 長澤" userId="c3ca2f185f4f7c54" providerId="LiveId" clId="{6CF40A68-723E-4A83-AE2C-BAB3F2BB97C7}" dt="2023-10-06T07:37:45.134" v="258" actId="1076"/>
          <ac:spMkLst>
            <pc:docMk/>
            <pc:sldMk cId="887599946" sldId="425"/>
            <ac:spMk id="18" creationId="{A975E0BB-6045-370B-E33C-9281DE61D51B}"/>
          </ac:spMkLst>
        </pc:spChg>
        <pc:spChg chg="add mod">
          <ac:chgData name="佳則 長澤" userId="c3ca2f185f4f7c54" providerId="LiveId" clId="{6CF40A68-723E-4A83-AE2C-BAB3F2BB97C7}" dt="2023-10-06T07:41:32.482" v="299" actId="113"/>
          <ac:spMkLst>
            <pc:docMk/>
            <pc:sldMk cId="887599946" sldId="425"/>
            <ac:spMk id="19" creationId="{5BCA22D3-25EB-24D0-039F-103016BECB88}"/>
          </ac:spMkLst>
        </pc:spChg>
        <pc:spChg chg="add mod">
          <ac:chgData name="佳則 長澤" userId="c3ca2f185f4f7c54" providerId="LiveId" clId="{6CF40A68-723E-4A83-AE2C-BAB3F2BB97C7}" dt="2023-10-06T07:40:38.997" v="289" actId="207"/>
          <ac:spMkLst>
            <pc:docMk/>
            <pc:sldMk cId="887599946" sldId="425"/>
            <ac:spMk id="22" creationId="{5C62C2CA-D53D-F114-1776-0A25DC893CEF}"/>
          </ac:spMkLst>
        </pc:spChg>
        <pc:grpChg chg="mod">
          <ac:chgData name="佳則 長澤" userId="c3ca2f185f4f7c54" providerId="LiveId" clId="{6CF40A68-723E-4A83-AE2C-BAB3F2BB97C7}" dt="2023-10-06T07:14:01.893" v="103" actId="14100"/>
          <ac:grpSpMkLst>
            <pc:docMk/>
            <pc:sldMk cId="887599946" sldId="425"/>
            <ac:grpSpMk id="10" creationId="{E15E64F8-97C1-E796-DDA8-B055E27E6712}"/>
          </ac:grpSpMkLst>
        </pc:grpChg>
        <pc:picChg chg="del">
          <ac:chgData name="佳則 長澤" userId="c3ca2f185f4f7c54" providerId="LiveId" clId="{6CF40A68-723E-4A83-AE2C-BAB3F2BB97C7}" dt="2023-10-06T07:13:38.668" v="64" actId="478"/>
          <ac:picMkLst>
            <pc:docMk/>
            <pc:sldMk cId="887599946" sldId="425"/>
            <ac:picMk id="23" creationId="{92BA0F40-30C1-AB7C-5B30-C0F1AA0CBA13}"/>
          </ac:picMkLst>
        </pc:picChg>
        <pc:cxnChg chg="add del">
          <ac:chgData name="佳則 長澤" userId="c3ca2f185f4f7c54" providerId="LiveId" clId="{6CF40A68-723E-4A83-AE2C-BAB3F2BB97C7}" dt="2023-10-06T07:39:47.016" v="283" actId="478"/>
          <ac:cxnSpMkLst>
            <pc:docMk/>
            <pc:sldMk cId="887599946" sldId="425"/>
            <ac:cxnSpMk id="21" creationId="{08AB2FEE-1A15-394D-B63C-ADE03A878F1B}"/>
          </ac:cxnSpMkLst>
        </pc:cxnChg>
      </pc:sldChg>
      <pc:sldChg chg="addSp delSp modSp del mod modNotesTx">
        <pc:chgData name="佳則 長澤" userId="c3ca2f185f4f7c54" providerId="LiveId" clId="{6CF40A68-723E-4A83-AE2C-BAB3F2BB97C7}" dt="2023-10-06T08:38:38.683" v="3108" actId="47"/>
        <pc:sldMkLst>
          <pc:docMk/>
          <pc:sldMk cId="3289613887" sldId="426"/>
        </pc:sldMkLst>
        <pc:spChg chg="mod">
          <ac:chgData name="佳則 長澤" userId="c3ca2f185f4f7c54" providerId="LiveId" clId="{6CF40A68-723E-4A83-AE2C-BAB3F2BB97C7}" dt="2023-10-06T07:59:06.716" v="1983" actId="20577"/>
          <ac:spMkLst>
            <pc:docMk/>
            <pc:sldMk cId="3289613887" sldId="426"/>
            <ac:spMk id="12" creationId="{5C48EE44-5BFD-D7AF-FDD8-0130628732FA}"/>
          </ac:spMkLst>
        </pc:spChg>
        <pc:spChg chg="add del mod">
          <ac:chgData name="佳則 長澤" userId="c3ca2f185f4f7c54" providerId="LiveId" clId="{6CF40A68-723E-4A83-AE2C-BAB3F2BB97C7}" dt="2023-10-06T08:31:36.769" v="3077" actId="478"/>
          <ac:spMkLst>
            <pc:docMk/>
            <pc:sldMk cId="3289613887" sldId="426"/>
            <ac:spMk id="13" creationId="{89D29ED4-8251-D433-2087-109368DCA213}"/>
          </ac:spMkLst>
        </pc:spChg>
        <pc:grpChg chg="mod">
          <ac:chgData name="佳則 長澤" userId="c3ca2f185f4f7c54" providerId="LiveId" clId="{6CF40A68-723E-4A83-AE2C-BAB3F2BB97C7}" dt="2023-10-06T08:06:22.445" v="2018" actId="14100"/>
          <ac:grpSpMkLst>
            <pc:docMk/>
            <pc:sldMk cId="3289613887" sldId="426"/>
            <ac:grpSpMk id="10" creationId="{E15E64F8-97C1-E796-DDA8-B055E27E6712}"/>
          </ac:grpSpMkLst>
        </pc:grpChg>
        <pc:picChg chg="del">
          <ac:chgData name="佳則 長澤" userId="c3ca2f185f4f7c54" providerId="LiveId" clId="{6CF40A68-723E-4A83-AE2C-BAB3F2BB97C7}" dt="2023-10-06T08:05:35.601" v="1984" actId="478"/>
          <ac:picMkLst>
            <pc:docMk/>
            <pc:sldMk cId="3289613887" sldId="426"/>
            <ac:picMk id="3" creationId="{40D4708D-96F4-4923-8D2F-390203B5733A}"/>
          </ac:picMkLst>
        </pc:picChg>
        <pc:picChg chg="add mod">
          <ac:chgData name="佳則 長澤" userId="c3ca2f185f4f7c54" providerId="LiveId" clId="{6CF40A68-723E-4A83-AE2C-BAB3F2BB97C7}" dt="2023-10-06T08:06:03.585" v="1987" actId="1076"/>
          <ac:picMkLst>
            <pc:docMk/>
            <pc:sldMk cId="3289613887" sldId="426"/>
            <ac:picMk id="4" creationId="{BC32E2BE-EBCA-06E5-5C68-0C6BDB4172B7}"/>
          </ac:picMkLst>
        </pc:picChg>
        <pc:picChg chg="add del">
          <ac:chgData name="佳則 長澤" userId="c3ca2f185f4f7c54" providerId="LiveId" clId="{6CF40A68-723E-4A83-AE2C-BAB3F2BB97C7}" dt="2023-10-06T08:10:27.687" v="2451" actId="22"/>
          <ac:picMkLst>
            <pc:docMk/>
            <pc:sldMk cId="3289613887" sldId="426"/>
            <ac:picMk id="6" creationId="{787FFCE3-94B8-6BE7-5063-171CE971F128}"/>
          </ac:picMkLst>
        </pc:picChg>
        <pc:picChg chg="add del">
          <ac:chgData name="佳則 長澤" userId="c3ca2f185f4f7c54" providerId="LiveId" clId="{6CF40A68-723E-4A83-AE2C-BAB3F2BB97C7}" dt="2023-10-06T08:10:31.419" v="2453" actId="22"/>
          <ac:picMkLst>
            <pc:docMk/>
            <pc:sldMk cId="3289613887" sldId="426"/>
            <ac:picMk id="8" creationId="{3A0E0E9A-1B90-334B-0068-16089A719F66}"/>
          </ac:picMkLst>
        </pc:picChg>
        <pc:picChg chg="add del mod">
          <ac:chgData name="佳則 長澤" userId="c3ca2f185f4f7c54" providerId="LiveId" clId="{6CF40A68-723E-4A83-AE2C-BAB3F2BB97C7}" dt="2023-10-06T08:31:34.612" v="3076" actId="478"/>
          <ac:picMkLst>
            <pc:docMk/>
            <pc:sldMk cId="3289613887" sldId="426"/>
            <ac:picMk id="9" creationId="{829849F9-AA3A-DA62-906A-6C2D20F5FA52}"/>
          </ac:picMkLst>
        </pc:picChg>
      </pc:sldChg>
      <pc:sldChg chg="del">
        <pc:chgData name="佳則 長澤" userId="c3ca2f185f4f7c54" providerId="LiveId" clId="{6CF40A68-723E-4A83-AE2C-BAB3F2BB97C7}" dt="2023-10-06T08:19:54.862" v="2866" actId="47"/>
        <pc:sldMkLst>
          <pc:docMk/>
          <pc:sldMk cId="1988604854" sldId="427"/>
        </pc:sldMkLst>
      </pc:sldChg>
      <pc:sldChg chg="del">
        <pc:chgData name="佳則 長澤" userId="c3ca2f185f4f7c54" providerId="LiveId" clId="{6CF40A68-723E-4A83-AE2C-BAB3F2BB97C7}" dt="2023-10-06T08:19:58.409" v="2867" actId="47"/>
        <pc:sldMkLst>
          <pc:docMk/>
          <pc:sldMk cId="3189371338" sldId="428"/>
        </pc:sldMkLst>
      </pc:sldChg>
      <pc:sldChg chg="del">
        <pc:chgData name="佳則 長澤" userId="c3ca2f185f4f7c54" providerId="LiveId" clId="{6CF40A68-723E-4A83-AE2C-BAB3F2BB97C7}" dt="2023-10-06T08:20:54.073" v="2869" actId="47"/>
        <pc:sldMkLst>
          <pc:docMk/>
          <pc:sldMk cId="3764323094" sldId="429"/>
        </pc:sldMkLst>
      </pc:sldChg>
      <pc:sldChg chg="modNotesTx">
        <pc:chgData name="佳則 長澤" userId="c3ca2f185f4f7c54" providerId="LiveId" clId="{6CF40A68-723E-4A83-AE2C-BAB3F2BB97C7}" dt="2023-10-06T09:29:28.904" v="5290" actId="20577"/>
        <pc:sldMkLst>
          <pc:docMk/>
          <pc:sldMk cId="553335570" sldId="430"/>
        </pc:sldMkLst>
      </pc:sldChg>
      <pc:sldChg chg="addSp delSp modSp add del mod modNotesTx">
        <pc:chgData name="佳則 長澤" userId="c3ca2f185f4f7c54" providerId="LiveId" clId="{6CF40A68-723E-4A83-AE2C-BAB3F2BB97C7}" dt="2023-10-06T08:38:39.852" v="3109" actId="47"/>
        <pc:sldMkLst>
          <pc:docMk/>
          <pc:sldMk cId="4223733014" sldId="431"/>
        </pc:sldMkLst>
        <pc:spChg chg="mod">
          <ac:chgData name="佳則 長澤" userId="c3ca2f185f4f7c54" providerId="LiveId" clId="{6CF40A68-723E-4A83-AE2C-BAB3F2BB97C7}" dt="2023-10-06T08:16:14.174" v="2667" actId="20577"/>
          <ac:spMkLst>
            <pc:docMk/>
            <pc:sldMk cId="4223733014" sldId="431"/>
            <ac:spMk id="12" creationId="{5C48EE44-5BFD-D7AF-FDD8-0130628732FA}"/>
          </ac:spMkLst>
        </pc:spChg>
        <pc:spChg chg="mod">
          <ac:chgData name="佳則 長澤" userId="c3ca2f185f4f7c54" providerId="LiveId" clId="{6CF40A68-723E-4A83-AE2C-BAB3F2BB97C7}" dt="2023-10-06T08:19:34.552" v="2865" actId="1076"/>
          <ac:spMkLst>
            <pc:docMk/>
            <pc:sldMk cId="4223733014" sldId="431"/>
            <ac:spMk id="13" creationId="{89D29ED4-8251-D433-2087-109368DCA213}"/>
          </ac:spMkLst>
        </pc:spChg>
        <pc:picChg chg="add mod">
          <ac:chgData name="佳則 長澤" userId="c3ca2f185f4f7c54" providerId="LiveId" clId="{6CF40A68-723E-4A83-AE2C-BAB3F2BB97C7}" dt="2023-10-06T08:16:33.555" v="2670" actId="1076"/>
          <ac:picMkLst>
            <pc:docMk/>
            <pc:sldMk cId="4223733014" sldId="431"/>
            <ac:picMk id="3" creationId="{CF22B5FF-F649-BB61-F740-3B00F4D162D8}"/>
          </ac:picMkLst>
        </pc:picChg>
        <pc:picChg chg="del">
          <ac:chgData name="佳則 長澤" userId="c3ca2f185f4f7c54" providerId="LiveId" clId="{6CF40A68-723E-4A83-AE2C-BAB3F2BB97C7}" dt="2023-10-06T08:16:00.314" v="2646" actId="478"/>
          <ac:picMkLst>
            <pc:docMk/>
            <pc:sldMk cId="4223733014" sldId="431"/>
            <ac:picMk id="4" creationId="{BC32E2BE-EBCA-06E5-5C68-0C6BDB4172B7}"/>
          </ac:picMkLst>
        </pc:picChg>
        <pc:picChg chg="mod">
          <ac:chgData name="佳則 長澤" userId="c3ca2f185f4f7c54" providerId="LiveId" clId="{6CF40A68-723E-4A83-AE2C-BAB3F2BB97C7}" dt="2023-10-06T08:19:31.764" v="2864" actId="1076"/>
          <ac:picMkLst>
            <pc:docMk/>
            <pc:sldMk cId="4223733014" sldId="431"/>
            <ac:picMk id="9" creationId="{829849F9-AA3A-DA62-906A-6C2D20F5FA52}"/>
          </ac:picMkLst>
        </pc:picChg>
      </pc:sldChg>
      <pc:sldChg chg="modSp add mod modNotesTx">
        <pc:chgData name="佳則 長澤" userId="c3ca2f185f4f7c54" providerId="LiveId" clId="{6CF40A68-723E-4A83-AE2C-BAB3F2BB97C7}" dt="2023-10-06T08:55:08.971" v="3190" actId="20577"/>
        <pc:sldMkLst>
          <pc:docMk/>
          <pc:sldMk cId="1939027071" sldId="432"/>
        </pc:sldMkLst>
        <pc:spChg chg="mod">
          <ac:chgData name="佳則 長澤" userId="c3ca2f185f4f7c54" providerId="LiveId" clId="{6CF40A68-723E-4A83-AE2C-BAB3F2BB97C7}" dt="2023-10-06T08:30:38.367" v="3064" actId="20577"/>
          <ac:spMkLst>
            <pc:docMk/>
            <pc:sldMk cId="1939027071" sldId="432"/>
            <ac:spMk id="5" creationId="{A992FAC2-F228-E58C-F541-632AF7B7AFB8}"/>
          </ac:spMkLst>
        </pc:spChg>
        <pc:spChg chg="mod">
          <ac:chgData name="佳則 長澤" userId="c3ca2f185f4f7c54" providerId="LiveId" clId="{6CF40A68-723E-4A83-AE2C-BAB3F2BB97C7}" dt="2023-10-06T08:30:30.809" v="3055" actId="20577"/>
          <ac:spMkLst>
            <pc:docMk/>
            <pc:sldMk cId="1939027071" sldId="432"/>
            <ac:spMk id="6" creationId="{1E4F529B-6EE2-31F8-FE36-1C438AF3C187}"/>
          </ac:spMkLst>
        </pc:spChg>
        <pc:spChg chg="mod">
          <ac:chgData name="佳則 長澤" userId="c3ca2f185f4f7c54" providerId="LiveId" clId="{6CF40A68-723E-4A83-AE2C-BAB3F2BB97C7}" dt="2023-10-06T08:55:08.971" v="3190" actId="20577"/>
          <ac:spMkLst>
            <pc:docMk/>
            <pc:sldMk cId="1939027071" sldId="432"/>
            <ac:spMk id="12" creationId="{5C48EE44-5BFD-D7AF-FDD8-0130628732FA}"/>
          </ac:spMkLst>
        </pc:spChg>
        <pc:grpChg chg="mod">
          <ac:chgData name="佳則 長澤" userId="c3ca2f185f4f7c54" providerId="LiveId" clId="{6CF40A68-723E-4A83-AE2C-BAB3F2BB97C7}" dt="2023-10-06T08:22:51.863" v="2884" actId="14100"/>
          <ac:grpSpMkLst>
            <pc:docMk/>
            <pc:sldMk cId="1939027071" sldId="432"/>
            <ac:grpSpMk id="10" creationId="{E15E64F8-97C1-E796-DDA8-B055E27E6712}"/>
          </ac:grpSpMkLst>
        </pc:grpChg>
      </pc:sldChg>
      <pc:sldChg chg="modSp add mod">
        <pc:chgData name="佳則 長澤" userId="c3ca2f185f4f7c54" providerId="LiveId" clId="{6CF40A68-723E-4A83-AE2C-BAB3F2BB97C7}" dt="2023-10-06T08:55:13.336" v="3193" actId="20577"/>
        <pc:sldMkLst>
          <pc:docMk/>
          <pc:sldMk cId="3281932792" sldId="440"/>
        </pc:sldMkLst>
        <pc:spChg chg="mod">
          <ac:chgData name="佳則 長澤" userId="c3ca2f185f4f7c54" providerId="LiveId" clId="{6CF40A68-723E-4A83-AE2C-BAB3F2BB97C7}" dt="2023-10-06T08:30:52.898" v="3072" actId="20577"/>
          <ac:spMkLst>
            <pc:docMk/>
            <pc:sldMk cId="3281932792" sldId="440"/>
            <ac:spMk id="5" creationId="{A992FAC2-F228-E58C-F541-632AF7B7AFB8}"/>
          </ac:spMkLst>
        </pc:spChg>
        <pc:spChg chg="mod">
          <ac:chgData name="佳則 長澤" userId="c3ca2f185f4f7c54" providerId="LiveId" clId="{6CF40A68-723E-4A83-AE2C-BAB3F2BB97C7}" dt="2023-10-06T08:30:48.536" v="3067" actId="20577"/>
          <ac:spMkLst>
            <pc:docMk/>
            <pc:sldMk cId="3281932792" sldId="440"/>
            <ac:spMk id="6" creationId="{1E4F529B-6EE2-31F8-FE36-1C438AF3C187}"/>
          </ac:spMkLst>
        </pc:spChg>
        <pc:spChg chg="mod">
          <ac:chgData name="佳則 長澤" userId="c3ca2f185f4f7c54" providerId="LiveId" clId="{6CF40A68-723E-4A83-AE2C-BAB3F2BB97C7}" dt="2023-10-06T08:55:13.336" v="3193" actId="20577"/>
          <ac:spMkLst>
            <pc:docMk/>
            <pc:sldMk cId="3281932792" sldId="440"/>
            <ac:spMk id="12" creationId="{FD9BC7D2-0377-C91D-3018-F9E538B357CC}"/>
          </ac:spMkLst>
        </pc:spChg>
        <pc:grpChg chg="mod">
          <ac:chgData name="佳則 長澤" userId="c3ca2f185f4f7c54" providerId="LiveId" clId="{6CF40A68-723E-4A83-AE2C-BAB3F2BB97C7}" dt="2023-10-06T08:23:00.757" v="2894" actId="14100"/>
          <ac:grpSpMkLst>
            <pc:docMk/>
            <pc:sldMk cId="3281932792" sldId="440"/>
            <ac:grpSpMk id="10" creationId="{D0BC014B-B14A-48BA-21B1-0FF652FB041C}"/>
          </ac:grpSpMkLst>
        </pc:grpChg>
      </pc:sldChg>
      <pc:sldChg chg="addSp delSp modSp add mod modNotesTx">
        <pc:chgData name="佳則 長澤" userId="c3ca2f185f4f7c54" providerId="LiveId" clId="{6CF40A68-723E-4A83-AE2C-BAB3F2BB97C7}" dt="2023-10-06T09:13:37.233" v="4539" actId="20577"/>
        <pc:sldMkLst>
          <pc:docMk/>
          <pc:sldMk cId="322806144" sldId="441"/>
        </pc:sldMkLst>
        <pc:spChg chg="add del mod">
          <ac:chgData name="佳則 長澤" userId="c3ca2f185f4f7c54" providerId="LiveId" clId="{6CF40A68-723E-4A83-AE2C-BAB3F2BB97C7}" dt="2023-10-06T08:58:09.305" v="3295" actId="14100"/>
          <ac:spMkLst>
            <pc:docMk/>
            <pc:sldMk cId="322806144" sldId="441"/>
            <ac:spMk id="3" creationId="{89E280ED-1EA8-3C63-C0A7-5FFFED51BE73}"/>
          </ac:spMkLst>
        </pc:spChg>
        <pc:spChg chg="ord">
          <ac:chgData name="佳則 長澤" userId="c3ca2f185f4f7c54" providerId="LiveId" clId="{6CF40A68-723E-4A83-AE2C-BAB3F2BB97C7}" dt="2023-10-06T09:01:33.345" v="3535" actId="167"/>
          <ac:spMkLst>
            <pc:docMk/>
            <pc:sldMk cId="322806144" sldId="441"/>
            <ac:spMk id="4" creationId="{46C48CF1-FA80-9DFC-2B72-EDA991CABD81}"/>
          </ac:spMkLst>
        </pc:spChg>
        <pc:spChg chg="mod">
          <ac:chgData name="佳則 長澤" userId="c3ca2f185f4f7c54" providerId="LiveId" clId="{6CF40A68-723E-4A83-AE2C-BAB3F2BB97C7}" dt="2023-10-06T09:06:06.308" v="3684" actId="20577"/>
          <ac:spMkLst>
            <pc:docMk/>
            <pc:sldMk cId="322806144" sldId="441"/>
            <ac:spMk id="5" creationId="{A992FAC2-F228-E58C-F541-632AF7B7AFB8}"/>
          </ac:spMkLst>
        </pc:spChg>
        <pc:spChg chg="mod ord">
          <ac:chgData name="佳則 長澤" userId="c3ca2f185f4f7c54" providerId="LiveId" clId="{6CF40A68-723E-4A83-AE2C-BAB3F2BB97C7}" dt="2023-10-06T09:01:03.530" v="3533" actId="167"/>
          <ac:spMkLst>
            <pc:docMk/>
            <pc:sldMk cId="322806144" sldId="441"/>
            <ac:spMk id="6" creationId="{1E4F529B-6EE2-31F8-FE36-1C438AF3C187}"/>
          </ac:spMkLst>
        </pc:spChg>
        <pc:spChg chg="add mod">
          <ac:chgData name="佳則 長澤" userId="c3ca2f185f4f7c54" providerId="LiveId" clId="{6CF40A68-723E-4A83-AE2C-BAB3F2BB97C7}" dt="2023-10-06T09:03:47.582" v="3543" actId="208"/>
          <ac:spMkLst>
            <pc:docMk/>
            <pc:sldMk cId="322806144" sldId="441"/>
            <ac:spMk id="7" creationId="{331E878A-C00B-3749-F7A1-D0EF457ABE34}"/>
          </ac:spMkLst>
        </pc:spChg>
        <pc:spChg chg="add mod">
          <ac:chgData name="佳則 長澤" userId="c3ca2f185f4f7c54" providerId="LiveId" clId="{6CF40A68-723E-4A83-AE2C-BAB3F2BB97C7}" dt="2023-10-06T09:07:07.103" v="3685" actId="2711"/>
          <ac:spMkLst>
            <pc:docMk/>
            <pc:sldMk cId="322806144" sldId="441"/>
            <ac:spMk id="8" creationId="{84D65EF3-06AB-9728-CBB4-7D3AABD4E2EF}"/>
          </ac:spMkLst>
        </pc:spChg>
        <pc:spChg chg="mod">
          <ac:chgData name="佳則 長澤" userId="c3ca2f185f4f7c54" providerId="LiveId" clId="{6CF40A68-723E-4A83-AE2C-BAB3F2BB97C7}" dt="2023-10-06T09:02:20.822" v="3540" actId="20577"/>
          <ac:spMkLst>
            <pc:docMk/>
            <pc:sldMk cId="322806144" sldId="441"/>
            <ac:spMk id="12" creationId="{FD9BC7D2-0377-C91D-3018-F9E538B357CC}"/>
          </ac:spMkLst>
        </pc:spChg>
        <pc:grpChg chg="mod">
          <ac:chgData name="佳則 長澤" userId="c3ca2f185f4f7c54" providerId="LiveId" clId="{6CF40A68-723E-4A83-AE2C-BAB3F2BB97C7}" dt="2023-10-06T08:55:49.209" v="3234" actId="14100"/>
          <ac:grpSpMkLst>
            <pc:docMk/>
            <pc:sldMk cId="322806144" sldId="441"/>
            <ac:grpSpMk id="10" creationId="{D0BC014B-B14A-48BA-21B1-0FF652FB041C}"/>
          </ac:grpSpMkLst>
        </pc:grpChg>
        <pc:picChg chg="mod">
          <ac:chgData name="佳則 長澤" userId="c3ca2f185f4f7c54" providerId="LiveId" clId="{6CF40A68-723E-4A83-AE2C-BAB3F2BB97C7}" dt="2023-10-06T09:02:01.772" v="3536" actId="1076"/>
          <ac:picMkLst>
            <pc:docMk/>
            <pc:sldMk cId="322806144" sldId="441"/>
            <ac:picMk id="2" creationId="{7D7C799E-2E33-F291-CCF5-43D819E7FA0B}"/>
          </ac:picMkLst>
        </pc:picChg>
      </pc:sldChg>
      <pc:sldChg chg="addSp delSp modSp add mod modNotesTx">
        <pc:chgData name="佳則 長澤" userId="c3ca2f185f4f7c54" providerId="LiveId" clId="{6CF40A68-723E-4A83-AE2C-BAB3F2BB97C7}" dt="2023-10-06T09:29:20.440" v="5289" actId="20577"/>
        <pc:sldMkLst>
          <pc:docMk/>
          <pc:sldMk cId="823346916" sldId="442"/>
        </pc:sldMkLst>
        <pc:spChg chg="del">
          <ac:chgData name="佳則 長澤" userId="c3ca2f185f4f7c54" providerId="LiveId" clId="{6CF40A68-723E-4A83-AE2C-BAB3F2BB97C7}" dt="2023-10-06T09:14:25.558" v="4566" actId="478"/>
          <ac:spMkLst>
            <pc:docMk/>
            <pc:sldMk cId="823346916" sldId="442"/>
            <ac:spMk id="3" creationId="{89E280ED-1EA8-3C63-C0A7-5FFFED51BE73}"/>
          </ac:spMkLst>
        </pc:spChg>
        <pc:spChg chg="del">
          <ac:chgData name="佳則 長澤" userId="c3ca2f185f4f7c54" providerId="LiveId" clId="{6CF40A68-723E-4A83-AE2C-BAB3F2BB97C7}" dt="2023-10-06T09:14:26.009" v="4567" actId="478"/>
          <ac:spMkLst>
            <pc:docMk/>
            <pc:sldMk cId="823346916" sldId="442"/>
            <ac:spMk id="4" creationId="{46C48CF1-FA80-9DFC-2B72-EDA991CABD81}"/>
          </ac:spMkLst>
        </pc:spChg>
        <pc:spChg chg="del">
          <ac:chgData name="佳則 長澤" userId="c3ca2f185f4f7c54" providerId="LiveId" clId="{6CF40A68-723E-4A83-AE2C-BAB3F2BB97C7}" dt="2023-10-06T09:16:01.765" v="4634" actId="478"/>
          <ac:spMkLst>
            <pc:docMk/>
            <pc:sldMk cId="823346916" sldId="442"/>
            <ac:spMk id="5" creationId="{A992FAC2-F228-E58C-F541-632AF7B7AFB8}"/>
          </ac:spMkLst>
        </pc:spChg>
        <pc:spChg chg="del mod">
          <ac:chgData name="佳則 長澤" userId="c3ca2f185f4f7c54" providerId="LiveId" clId="{6CF40A68-723E-4A83-AE2C-BAB3F2BB97C7}" dt="2023-10-06T09:14:28.035" v="4569" actId="478"/>
          <ac:spMkLst>
            <pc:docMk/>
            <pc:sldMk cId="823346916" sldId="442"/>
            <ac:spMk id="6" creationId="{1E4F529B-6EE2-31F8-FE36-1C438AF3C187}"/>
          </ac:spMkLst>
        </pc:spChg>
        <pc:spChg chg="del">
          <ac:chgData name="佳則 長澤" userId="c3ca2f185f4f7c54" providerId="LiveId" clId="{6CF40A68-723E-4A83-AE2C-BAB3F2BB97C7}" dt="2023-10-06T09:14:29.163" v="4570" actId="478"/>
          <ac:spMkLst>
            <pc:docMk/>
            <pc:sldMk cId="823346916" sldId="442"/>
            <ac:spMk id="7" creationId="{331E878A-C00B-3749-F7A1-D0EF457ABE34}"/>
          </ac:spMkLst>
        </pc:spChg>
        <pc:spChg chg="del">
          <ac:chgData name="佳則 長澤" userId="c3ca2f185f4f7c54" providerId="LiveId" clId="{6CF40A68-723E-4A83-AE2C-BAB3F2BB97C7}" dt="2023-10-06T09:14:31.095" v="4571" actId="478"/>
          <ac:spMkLst>
            <pc:docMk/>
            <pc:sldMk cId="823346916" sldId="442"/>
            <ac:spMk id="8" creationId="{84D65EF3-06AB-9728-CBB4-7D3AABD4E2EF}"/>
          </ac:spMkLst>
        </pc:spChg>
        <pc:spChg chg="mod">
          <ac:chgData name="佳則 長澤" userId="c3ca2f185f4f7c54" providerId="LiveId" clId="{6CF40A68-723E-4A83-AE2C-BAB3F2BB97C7}" dt="2023-10-06T09:13:55.230" v="4565" actId="20577"/>
          <ac:spMkLst>
            <pc:docMk/>
            <pc:sldMk cId="823346916" sldId="442"/>
            <ac:spMk id="12" creationId="{FD9BC7D2-0377-C91D-3018-F9E538B357CC}"/>
          </ac:spMkLst>
        </pc:spChg>
        <pc:spChg chg="add mod">
          <ac:chgData name="佳則 長澤" userId="c3ca2f185f4f7c54" providerId="LiveId" clId="{6CF40A68-723E-4A83-AE2C-BAB3F2BB97C7}" dt="2023-10-06T09:21:48.344" v="4811" actId="1076"/>
          <ac:spMkLst>
            <pc:docMk/>
            <pc:sldMk cId="823346916" sldId="442"/>
            <ac:spMk id="16" creationId="{B82A6C16-CCA0-3B65-5F84-64E57FEA1EEE}"/>
          </ac:spMkLst>
        </pc:spChg>
        <pc:spChg chg="add mod">
          <ac:chgData name="佳則 長澤" userId="c3ca2f185f4f7c54" providerId="LiveId" clId="{6CF40A68-723E-4A83-AE2C-BAB3F2BB97C7}" dt="2023-10-06T09:21:48.344" v="4811" actId="1076"/>
          <ac:spMkLst>
            <pc:docMk/>
            <pc:sldMk cId="823346916" sldId="442"/>
            <ac:spMk id="17" creationId="{7F03E8EC-E64A-C373-F59C-5C2191AE249B}"/>
          </ac:spMkLst>
        </pc:spChg>
        <pc:picChg chg="del">
          <ac:chgData name="佳則 長澤" userId="c3ca2f185f4f7c54" providerId="LiveId" clId="{6CF40A68-723E-4A83-AE2C-BAB3F2BB97C7}" dt="2023-10-06T09:15:59.967" v="4633" actId="478"/>
          <ac:picMkLst>
            <pc:docMk/>
            <pc:sldMk cId="823346916" sldId="442"/>
            <ac:picMk id="2" creationId="{7D7C799E-2E33-F291-CCF5-43D819E7FA0B}"/>
          </ac:picMkLst>
        </pc:picChg>
        <pc:picChg chg="add mod">
          <ac:chgData name="佳則 長澤" userId="c3ca2f185f4f7c54" providerId="LiveId" clId="{6CF40A68-723E-4A83-AE2C-BAB3F2BB97C7}" dt="2023-10-06T09:15:46.663" v="4629" actId="14100"/>
          <ac:picMkLst>
            <pc:docMk/>
            <pc:sldMk cId="823346916" sldId="442"/>
            <ac:picMk id="13" creationId="{4E2D42B3-1261-C725-D37E-EE3FAD95F08A}"/>
          </ac:picMkLst>
        </pc:picChg>
        <pc:picChg chg="add mod">
          <ac:chgData name="佳則 長澤" userId="c3ca2f185f4f7c54" providerId="LiveId" clId="{6CF40A68-723E-4A83-AE2C-BAB3F2BB97C7}" dt="2023-10-06T09:15:55.460" v="4632" actId="1076"/>
          <ac:picMkLst>
            <pc:docMk/>
            <pc:sldMk cId="823346916" sldId="442"/>
            <ac:picMk id="15" creationId="{977B5D1E-5E00-7409-4400-E3049E8283DC}"/>
          </ac:picMkLst>
        </pc:picChg>
        <pc:picChg chg="add del mod">
          <ac:chgData name="佳則 長澤" userId="c3ca2f185f4f7c54" providerId="LiveId" clId="{6CF40A68-723E-4A83-AE2C-BAB3F2BB97C7}" dt="2023-10-06T09:25:37.831" v="4816" actId="478"/>
          <ac:picMkLst>
            <pc:docMk/>
            <pc:sldMk cId="823346916" sldId="442"/>
            <ac:picMk id="18" creationId="{5D8E8E04-E0A2-7C95-1948-39E583E6E969}"/>
          </ac:picMkLst>
        </pc:picChg>
        <pc:picChg chg="add mod">
          <ac:chgData name="佳則 長澤" userId="c3ca2f185f4f7c54" providerId="LiveId" clId="{6CF40A68-723E-4A83-AE2C-BAB3F2BB97C7}" dt="2023-10-06T09:25:59.017" v="4819" actId="1076"/>
          <ac:picMkLst>
            <pc:docMk/>
            <pc:sldMk cId="823346916" sldId="442"/>
            <ac:picMk id="19" creationId="{E8E5D603-87ED-4326-19F9-C68F34926178}"/>
          </ac:picMkLst>
        </pc:picChg>
        <pc:picChg chg="add mod">
          <ac:chgData name="佳則 長澤" userId="c3ca2f185f4f7c54" providerId="LiveId" clId="{6CF40A68-723E-4A83-AE2C-BAB3F2BB97C7}" dt="2023-10-06T09:26:45.189" v="4825" actId="14100"/>
          <ac:picMkLst>
            <pc:docMk/>
            <pc:sldMk cId="823346916" sldId="442"/>
            <ac:picMk id="20" creationId="{90E4C681-C603-951D-A701-267916EB0DCC}"/>
          </ac:picMkLst>
        </pc:picChg>
      </pc:sldChg>
    </pc:docChg>
  </pc:docChgLst>
  <pc:docChgLst>
    <pc:chgData name="佳則 長澤" userId="c3ca2f185f4f7c54" providerId="LiveId" clId="{EB566DFC-D444-4065-A9AA-D2303D82A49C}"/>
    <pc:docChg chg="undo custSel addSld delSld modSld sldOrd">
      <pc:chgData name="佳則 長澤" userId="c3ca2f185f4f7c54" providerId="LiveId" clId="{EB566DFC-D444-4065-A9AA-D2303D82A49C}" dt="2023-09-13T00:51:59.056" v="6700" actId="20577"/>
      <pc:docMkLst>
        <pc:docMk/>
      </pc:docMkLst>
      <pc:sldChg chg="del">
        <pc:chgData name="佳則 長澤" userId="c3ca2f185f4f7c54" providerId="LiveId" clId="{EB566DFC-D444-4065-A9AA-D2303D82A49C}" dt="2023-09-12T07:46:52.105" v="5235" actId="47"/>
        <pc:sldMkLst>
          <pc:docMk/>
          <pc:sldMk cId="255403267" sldId="346"/>
        </pc:sldMkLst>
      </pc:sldChg>
      <pc:sldChg chg="modSp mod">
        <pc:chgData name="佳則 長澤" userId="c3ca2f185f4f7c54" providerId="LiveId" clId="{EB566DFC-D444-4065-A9AA-D2303D82A49C}" dt="2023-09-12T07:49:06.246" v="5371" actId="1038"/>
        <pc:sldMkLst>
          <pc:docMk/>
          <pc:sldMk cId="2942775736" sldId="371"/>
        </pc:sldMkLst>
        <pc:spChg chg="mod">
          <ac:chgData name="佳則 長澤" userId="c3ca2f185f4f7c54" providerId="LiveId" clId="{EB566DFC-D444-4065-A9AA-D2303D82A49C}" dt="2023-09-12T07:48:57.792" v="5367" actId="255"/>
          <ac:spMkLst>
            <pc:docMk/>
            <pc:sldMk cId="2942775736" sldId="371"/>
            <ac:spMk id="7" creationId="{31DF7C15-CB89-864F-86F6-C70181503523}"/>
          </ac:spMkLst>
        </pc:spChg>
        <pc:picChg chg="mod">
          <ac:chgData name="佳則 長澤" userId="c3ca2f185f4f7c54" providerId="LiveId" clId="{EB566DFC-D444-4065-A9AA-D2303D82A49C}" dt="2023-09-12T07:49:06.246" v="5371" actId="1038"/>
          <ac:picMkLst>
            <pc:docMk/>
            <pc:sldMk cId="2942775736" sldId="371"/>
            <ac:picMk id="4" creationId="{8B40524F-24E2-DE46-A996-492E547CEFB3}"/>
          </ac:picMkLst>
        </pc:picChg>
      </pc:sldChg>
      <pc:sldChg chg="del">
        <pc:chgData name="佳則 長澤" userId="c3ca2f185f4f7c54" providerId="LiveId" clId="{EB566DFC-D444-4065-A9AA-D2303D82A49C}" dt="2023-09-12T07:46:52.428" v="5236" actId="47"/>
        <pc:sldMkLst>
          <pc:docMk/>
          <pc:sldMk cId="1557226082" sldId="373"/>
        </pc:sldMkLst>
      </pc:sldChg>
      <pc:sldChg chg="del">
        <pc:chgData name="佳則 長澤" userId="c3ca2f185f4f7c54" providerId="LiveId" clId="{EB566DFC-D444-4065-A9AA-D2303D82A49C}" dt="2023-09-12T07:46:55.327" v="5240" actId="47"/>
        <pc:sldMkLst>
          <pc:docMk/>
          <pc:sldMk cId="3792128852" sldId="374"/>
        </pc:sldMkLst>
      </pc:sldChg>
      <pc:sldChg chg="del">
        <pc:chgData name="佳則 長澤" userId="c3ca2f185f4f7c54" providerId="LiveId" clId="{EB566DFC-D444-4065-A9AA-D2303D82A49C}" dt="2023-09-12T07:46:56.097" v="5241" actId="47"/>
        <pc:sldMkLst>
          <pc:docMk/>
          <pc:sldMk cId="2897154495" sldId="375"/>
        </pc:sldMkLst>
      </pc:sldChg>
      <pc:sldChg chg="del">
        <pc:chgData name="佳則 長澤" userId="c3ca2f185f4f7c54" providerId="LiveId" clId="{EB566DFC-D444-4065-A9AA-D2303D82A49C}" dt="2023-09-12T07:47:01.019" v="5248" actId="47"/>
        <pc:sldMkLst>
          <pc:docMk/>
          <pc:sldMk cId="123705459" sldId="382"/>
        </pc:sldMkLst>
      </pc:sldChg>
      <pc:sldChg chg="del">
        <pc:chgData name="佳則 長澤" userId="c3ca2f185f4f7c54" providerId="LiveId" clId="{EB566DFC-D444-4065-A9AA-D2303D82A49C}" dt="2023-09-12T07:47:04.717" v="5252" actId="47"/>
        <pc:sldMkLst>
          <pc:docMk/>
          <pc:sldMk cId="52735658" sldId="387"/>
        </pc:sldMkLst>
      </pc:sldChg>
      <pc:sldChg chg="del">
        <pc:chgData name="佳則 長澤" userId="c3ca2f185f4f7c54" providerId="LiveId" clId="{EB566DFC-D444-4065-A9AA-D2303D82A49C}" dt="2023-09-12T07:46:53.356" v="5237" actId="47"/>
        <pc:sldMkLst>
          <pc:docMk/>
          <pc:sldMk cId="3783403759" sldId="390"/>
        </pc:sldMkLst>
      </pc:sldChg>
      <pc:sldChg chg="del">
        <pc:chgData name="佳則 長澤" userId="c3ca2f185f4f7c54" providerId="LiveId" clId="{EB566DFC-D444-4065-A9AA-D2303D82A49C}" dt="2023-09-12T07:47:02.328" v="5250" actId="47"/>
        <pc:sldMkLst>
          <pc:docMk/>
          <pc:sldMk cId="1658957575" sldId="392"/>
        </pc:sldMkLst>
      </pc:sldChg>
      <pc:sldChg chg="del">
        <pc:chgData name="佳則 長澤" userId="c3ca2f185f4f7c54" providerId="LiveId" clId="{EB566DFC-D444-4065-A9AA-D2303D82A49C}" dt="2023-09-12T07:46:54.760" v="5239" actId="47"/>
        <pc:sldMkLst>
          <pc:docMk/>
          <pc:sldMk cId="2850964498" sldId="393"/>
        </pc:sldMkLst>
      </pc:sldChg>
      <pc:sldChg chg="del">
        <pc:chgData name="佳則 長澤" userId="c3ca2f185f4f7c54" providerId="LiveId" clId="{EB566DFC-D444-4065-A9AA-D2303D82A49C}" dt="2023-09-12T07:46:57.026" v="5243" actId="47"/>
        <pc:sldMkLst>
          <pc:docMk/>
          <pc:sldMk cId="3904012836" sldId="394"/>
        </pc:sldMkLst>
      </pc:sldChg>
      <pc:sldChg chg="del">
        <pc:chgData name="佳則 長澤" userId="c3ca2f185f4f7c54" providerId="LiveId" clId="{EB566DFC-D444-4065-A9AA-D2303D82A49C}" dt="2023-09-12T07:46:56.568" v="5242" actId="47"/>
        <pc:sldMkLst>
          <pc:docMk/>
          <pc:sldMk cId="2141513364" sldId="395"/>
        </pc:sldMkLst>
      </pc:sldChg>
      <pc:sldChg chg="del">
        <pc:chgData name="佳則 長澤" userId="c3ca2f185f4f7c54" providerId="LiveId" clId="{EB566DFC-D444-4065-A9AA-D2303D82A49C}" dt="2023-09-12T07:47:01.699" v="5249" actId="47"/>
        <pc:sldMkLst>
          <pc:docMk/>
          <pc:sldMk cId="4260869456" sldId="399"/>
        </pc:sldMkLst>
      </pc:sldChg>
      <pc:sldChg chg="del">
        <pc:chgData name="佳則 長澤" userId="c3ca2f185f4f7c54" providerId="LiveId" clId="{EB566DFC-D444-4065-A9AA-D2303D82A49C}" dt="2023-09-12T07:46:58.149" v="5245" actId="47"/>
        <pc:sldMkLst>
          <pc:docMk/>
          <pc:sldMk cId="1585315841" sldId="402"/>
        </pc:sldMkLst>
      </pc:sldChg>
      <pc:sldChg chg="del">
        <pc:chgData name="佳則 長澤" userId="c3ca2f185f4f7c54" providerId="LiveId" clId="{EB566DFC-D444-4065-A9AA-D2303D82A49C}" dt="2023-09-12T07:46:59.393" v="5246" actId="47"/>
        <pc:sldMkLst>
          <pc:docMk/>
          <pc:sldMk cId="2305341547" sldId="403"/>
        </pc:sldMkLst>
      </pc:sldChg>
      <pc:sldChg chg="addSp delSp modSp del mod">
        <pc:chgData name="佳則 長澤" userId="c3ca2f185f4f7c54" providerId="LiveId" clId="{EB566DFC-D444-4065-A9AA-D2303D82A49C}" dt="2023-09-12T07:46:57.596" v="5244" actId="47"/>
        <pc:sldMkLst>
          <pc:docMk/>
          <pc:sldMk cId="2308239614" sldId="407"/>
        </pc:sldMkLst>
        <pc:spChg chg="add del mod">
          <ac:chgData name="佳則 長澤" userId="c3ca2f185f4f7c54" providerId="LiveId" clId="{EB566DFC-D444-4065-A9AA-D2303D82A49C}" dt="2023-09-12T06:27:05.887" v="51" actId="478"/>
          <ac:spMkLst>
            <pc:docMk/>
            <pc:sldMk cId="2308239614" sldId="407"/>
            <ac:spMk id="2" creationId="{530E6082-BCB1-63E9-ECF7-D94C90CA8197}"/>
          </ac:spMkLst>
        </pc:spChg>
      </pc:sldChg>
      <pc:sldChg chg="del">
        <pc:chgData name="佳則 長澤" userId="c3ca2f185f4f7c54" providerId="LiveId" clId="{EB566DFC-D444-4065-A9AA-D2303D82A49C}" dt="2023-09-12T07:47:00.260" v="5247" actId="47"/>
        <pc:sldMkLst>
          <pc:docMk/>
          <pc:sldMk cId="2915918776" sldId="409"/>
        </pc:sldMkLst>
      </pc:sldChg>
      <pc:sldChg chg="addSp modSp mod">
        <pc:chgData name="佳則 長澤" userId="c3ca2f185f4f7c54" providerId="LiveId" clId="{EB566DFC-D444-4065-A9AA-D2303D82A49C}" dt="2023-09-13T00:15:07.581" v="5423" actId="167"/>
        <pc:sldMkLst>
          <pc:docMk/>
          <pc:sldMk cId="3538668030" sldId="420"/>
        </pc:sldMkLst>
        <pc:spChg chg="mod">
          <ac:chgData name="佳則 長澤" userId="c3ca2f185f4f7c54" providerId="LiveId" clId="{EB566DFC-D444-4065-A9AA-D2303D82A49C}" dt="2023-09-12T07:48:05.270" v="5362" actId="20577"/>
          <ac:spMkLst>
            <pc:docMk/>
            <pc:sldMk cId="3538668030" sldId="420"/>
            <ac:spMk id="2" creationId="{AF676E99-6A5E-2B42-AB4E-B087BF22CB74}"/>
          </ac:spMkLst>
        </pc:spChg>
        <pc:spChg chg="add mod ord">
          <ac:chgData name="佳則 長澤" userId="c3ca2f185f4f7c54" providerId="LiveId" clId="{EB566DFC-D444-4065-A9AA-D2303D82A49C}" dt="2023-09-13T00:15:07.581" v="5423" actId="167"/>
          <ac:spMkLst>
            <pc:docMk/>
            <pc:sldMk cId="3538668030" sldId="420"/>
            <ac:spMk id="6" creationId="{C89681B3-7840-B1C3-4AF6-3FAEF53C8D23}"/>
          </ac:spMkLst>
        </pc:spChg>
      </pc:sldChg>
      <pc:sldChg chg="del">
        <pc:chgData name="佳則 長澤" userId="c3ca2f185f4f7c54" providerId="LiveId" clId="{EB566DFC-D444-4065-A9AA-D2303D82A49C}" dt="2023-09-12T07:46:54.082" v="5238" actId="47"/>
        <pc:sldMkLst>
          <pc:docMk/>
          <pc:sldMk cId="3927607928" sldId="421"/>
        </pc:sldMkLst>
      </pc:sldChg>
      <pc:sldChg chg="delSp modSp del mod">
        <pc:chgData name="佳則 長澤" userId="c3ca2f185f4f7c54" providerId="LiveId" clId="{EB566DFC-D444-4065-A9AA-D2303D82A49C}" dt="2023-09-12T07:46:49.073" v="5234" actId="47"/>
        <pc:sldMkLst>
          <pc:docMk/>
          <pc:sldMk cId="2036377436" sldId="423"/>
        </pc:sldMkLst>
        <pc:spChg chg="del">
          <ac:chgData name="佳則 長澤" userId="c3ca2f185f4f7c54" providerId="LiveId" clId="{EB566DFC-D444-4065-A9AA-D2303D82A49C}" dt="2023-09-12T06:45:45.079" v="1550" actId="478"/>
          <ac:spMkLst>
            <pc:docMk/>
            <pc:sldMk cId="2036377436" sldId="423"/>
            <ac:spMk id="10" creationId="{32CE807F-B32F-F641-B1B2-EF8BFB3C0B28}"/>
          </ac:spMkLst>
        </pc:spChg>
        <pc:spChg chg="mod">
          <ac:chgData name="佳則 長澤" userId="c3ca2f185f4f7c54" providerId="LiveId" clId="{EB566DFC-D444-4065-A9AA-D2303D82A49C}" dt="2023-09-12T07:31:28.352" v="4479" actId="1076"/>
          <ac:spMkLst>
            <pc:docMk/>
            <pc:sldMk cId="2036377436" sldId="423"/>
            <ac:spMk id="13" creationId="{D203CA49-1835-9C45-AAC8-DDE8BE9765AF}"/>
          </ac:spMkLst>
        </pc:spChg>
        <pc:spChg chg="del">
          <ac:chgData name="佳則 長澤" userId="c3ca2f185f4f7c54" providerId="LiveId" clId="{EB566DFC-D444-4065-A9AA-D2303D82A49C}" dt="2023-09-12T06:45:42.070" v="1549" actId="478"/>
          <ac:spMkLst>
            <pc:docMk/>
            <pc:sldMk cId="2036377436" sldId="423"/>
            <ac:spMk id="18" creationId="{DA3FF4C3-302C-F441-B67B-53EECEDFE998}"/>
          </ac:spMkLst>
        </pc:spChg>
      </pc:sldChg>
      <pc:sldChg chg="del">
        <pc:chgData name="佳則 長澤" userId="c3ca2f185f4f7c54" providerId="LiveId" clId="{EB566DFC-D444-4065-A9AA-D2303D82A49C}" dt="2023-09-12T07:47:03.416" v="5251" actId="47"/>
        <pc:sldMkLst>
          <pc:docMk/>
          <pc:sldMk cId="4029352580" sldId="424"/>
        </pc:sldMkLst>
      </pc:sldChg>
      <pc:sldChg chg="addSp delSp modSp add mod modNotesTx">
        <pc:chgData name="佳則 長澤" userId="c3ca2f185f4f7c54" providerId="LiveId" clId="{EB566DFC-D444-4065-A9AA-D2303D82A49C}" dt="2023-09-12T06:52:55.138" v="1841" actId="14100"/>
        <pc:sldMkLst>
          <pc:docMk/>
          <pc:sldMk cId="887599946" sldId="425"/>
        </pc:sldMkLst>
        <pc:spChg chg="del mod">
          <ac:chgData name="佳則 長澤" userId="c3ca2f185f4f7c54" providerId="LiveId" clId="{EB566DFC-D444-4065-A9AA-D2303D82A49C}" dt="2023-09-12T06:24:14.343" v="11" actId="478"/>
          <ac:spMkLst>
            <pc:docMk/>
            <pc:sldMk cId="887599946" sldId="425"/>
            <ac:spMk id="2" creationId="{AF676E99-6A5E-2B42-AB4E-B087BF22CB74}"/>
          </ac:spMkLst>
        </pc:spChg>
        <pc:spChg chg="mod">
          <ac:chgData name="佳則 長澤" userId="c3ca2f185f4f7c54" providerId="LiveId" clId="{EB566DFC-D444-4065-A9AA-D2303D82A49C}" dt="2023-09-12T06:25:13.581" v="18"/>
          <ac:spMkLst>
            <pc:docMk/>
            <pc:sldMk cId="887599946" sldId="425"/>
            <ac:spMk id="11" creationId="{9E4361E2-F30F-285A-C440-D1AF3BC9340C}"/>
          </ac:spMkLst>
        </pc:spChg>
        <pc:spChg chg="mod">
          <ac:chgData name="佳則 長澤" userId="c3ca2f185f4f7c54" providerId="LiveId" clId="{EB566DFC-D444-4065-A9AA-D2303D82A49C}" dt="2023-09-12T06:27:40.462" v="65" actId="20577"/>
          <ac:spMkLst>
            <pc:docMk/>
            <pc:sldMk cId="887599946" sldId="425"/>
            <ac:spMk id="12" creationId="{5C48EE44-5BFD-D7AF-FDD8-0130628732FA}"/>
          </ac:spMkLst>
        </pc:spChg>
        <pc:spChg chg="mod">
          <ac:chgData name="佳則 長澤" userId="c3ca2f185f4f7c54" providerId="LiveId" clId="{EB566DFC-D444-4065-A9AA-D2303D82A49C}" dt="2023-09-12T06:26:30.818" v="45"/>
          <ac:spMkLst>
            <pc:docMk/>
            <pc:sldMk cId="887599946" sldId="425"/>
            <ac:spMk id="14" creationId="{DDC4FCF9-9982-6A12-1835-DC5B4925813F}"/>
          </ac:spMkLst>
        </pc:spChg>
        <pc:spChg chg="mod">
          <ac:chgData name="佳則 長澤" userId="c3ca2f185f4f7c54" providerId="LiveId" clId="{EB566DFC-D444-4065-A9AA-D2303D82A49C}" dt="2023-09-12T06:26:30.818" v="45"/>
          <ac:spMkLst>
            <pc:docMk/>
            <pc:sldMk cId="887599946" sldId="425"/>
            <ac:spMk id="15" creationId="{1F31C307-5965-582B-DF26-A349A0BDE43E}"/>
          </ac:spMkLst>
        </pc:spChg>
        <pc:spChg chg="mod">
          <ac:chgData name="佳則 長澤" userId="c3ca2f185f4f7c54" providerId="LiveId" clId="{EB566DFC-D444-4065-A9AA-D2303D82A49C}" dt="2023-09-12T06:26:46.247" v="47"/>
          <ac:spMkLst>
            <pc:docMk/>
            <pc:sldMk cId="887599946" sldId="425"/>
            <ac:spMk id="17" creationId="{75BEE1D6-EF7B-0C8A-0549-9513B8E27EA2}"/>
          </ac:spMkLst>
        </pc:spChg>
        <pc:spChg chg="mod">
          <ac:chgData name="佳則 長澤" userId="c3ca2f185f4f7c54" providerId="LiveId" clId="{EB566DFC-D444-4065-A9AA-D2303D82A49C}" dt="2023-09-12T06:26:46.247" v="47"/>
          <ac:spMkLst>
            <pc:docMk/>
            <pc:sldMk cId="887599946" sldId="425"/>
            <ac:spMk id="18" creationId="{F7DA534A-7078-8B56-9D34-22B5E82AEC7A}"/>
          </ac:spMkLst>
        </pc:spChg>
        <pc:spChg chg="add del mod">
          <ac:chgData name="佳則 長澤" userId="c3ca2f185f4f7c54" providerId="LiveId" clId="{EB566DFC-D444-4065-A9AA-D2303D82A49C}" dt="2023-09-12T06:27:26.198" v="54" actId="478"/>
          <ac:spMkLst>
            <pc:docMk/>
            <pc:sldMk cId="887599946" sldId="425"/>
            <ac:spMk id="19" creationId="{97485D38-179B-C942-1CCE-A061CEDCE61B}"/>
          </ac:spMkLst>
        </pc:spChg>
        <pc:grpChg chg="del">
          <ac:chgData name="佳則 長澤" userId="c3ca2f185f4f7c54" providerId="LiveId" clId="{EB566DFC-D444-4065-A9AA-D2303D82A49C}" dt="2023-09-12T06:24:42.267" v="13" actId="478"/>
          <ac:grpSpMkLst>
            <pc:docMk/>
            <pc:sldMk cId="887599946" sldId="425"/>
            <ac:grpSpMk id="3" creationId="{A942505B-841C-8A48-8612-17E401BE55D2}"/>
          </ac:grpSpMkLst>
        </pc:grpChg>
        <pc:grpChg chg="add mod">
          <ac:chgData name="佳則 長澤" userId="c3ca2f185f4f7c54" providerId="LiveId" clId="{EB566DFC-D444-4065-A9AA-D2303D82A49C}" dt="2023-09-12T06:25:34.743" v="43" actId="1076"/>
          <ac:grpSpMkLst>
            <pc:docMk/>
            <pc:sldMk cId="887599946" sldId="425"/>
            <ac:grpSpMk id="10" creationId="{E15E64F8-97C1-E796-DDA8-B055E27E6712}"/>
          </ac:grpSpMkLst>
        </pc:grpChg>
        <pc:grpChg chg="add del mod">
          <ac:chgData name="佳則 長澤" userId="c3ca2f185f4f7c54" providerId="LiveId" clId="{EB566DFC-D444-4065-A9AA-D2303D82A49C}" dt="2023-09-12T06:26:33.462" v="46" actId="478"/>
          <ac:grpSpMkLst>
            <pc:docMk/>
            <pc:sldMk cId="887599946" sldId="425"/>
            <ac:grpSpMk id="13" creationId="{D84CE56B-1740-BAF6-1801-22CFEA6F48EC}"/>
          </ac:grpSpMkLst>
        </pc:grpChg>
        <pc:grpChg chg="add del mod">
          <ac:chgData name="佳則 長澤" userId="c3ca2f185f4f7c54" providerId="LiveId" clId="{EB566DFC-D444-4065-A9AA-D2303D82A49C}" dt="2023-09-12T06:26:52.395" v="48" actId="478"/>
          <ac:grpSpMkLst>
            <pc:docMk/>
            <pc:sldMk cId="887599946" sldId="425"/>
            <ac:grpSpMk id="16" creationId="{EE472274-A665-3164-345C-5908453F469D}"/>
          </ac:grpSpMkLst>
        </pc:grpChg>
        <pc:picChg chg="add del mod">
          <ac:chgData name="佳則 長澤" userId="c3ca2f185f4f7c54" providerId="LiveId" clId="{EB566DFC-D444-4065-A9AA-D2303D82A49C}" dt="2023-09-12T06:52:45.658" v="1837" actId="478"/>
          <ac:picMkLst>
            <pc:docMk/>
            <pc:sldMk cId="887599946" sldId="425"/>
            <ac:picMk id="7" creationId="{3829C55E-519B-5085-1BB1-8895C3CF4746}"/>
          </ac:picMkLst>
        </pc:picChg>
        <pc:picChg chg="add del">
          <ac:chgData name="佳則 長澤" userId="c3ca2f185f4f7c54" providerId="LiveId" clId="{EB566DFC-D444-4065-A9AA-D2303D82A49C}" dt="2023-09-12T06:25:09.054" v="17" actId="478"/>
          <ac:picMkLst>
            <pc:docMk/>
            <pc:sldMk cId="887599946" sldId="425"/>
            <ac:picMk id="9" creationId="{B9DBEAE8-673B-C981-8E0E-F2FA66FE71A9}"/>
          </ac:picMkLst>
        </pc:picChg>
        <pc:picChg chg="add del">
          <ac:chgData name="佳則 長澤" userId="c3ca2f185f4f7c54" providerId="LiveId" clId="{EB566DFC-D444-4065-A9AA-D2303D82A49C}" dt="2023-09-12T06:46:08.133" v="1558" actId="478"/>
          <ac:picMkLst>
            <pc:docMk/>
            <pc:sldMk cId="887599946" sldId="425"/>
            <ac:picMk id="21" creationId="{F8072FB9-8275-242E-E09B-904D5A314C47}"/>
          </ac:picMkLst>
        </pc:picChg>
        <pc:picChg chg="add mod">
          <ac:chgData name="佳則 長澤" userId="c3ca2f185f4f7c54" providerId="LiveId" clId="{EB566DFC-D444-4065-A9AA-D2303D82A49C}" dt="2023-09-12T06:52:55.138" v="1841" actId="14100"/>
          <ac:picMkLst>
            <pc:docMk/>
            <pc:sldMk cId="887599946" sldId="425"/>
            <ac:picMk id="23" creationId="{92BA0F40-30C1-AB7C-5B30-C0F1AA0CBA13}"/>
          </ac:picMkLst>
        </pc:picChg>
      </pc:sldChg>
      <pc:sldChg chg="new del">
        <pc:chgData name="佳則 長澤" userId="c3ca2f185f4f7c54" providerId="LiveId" clId="{EB566DFC-D444-4065-A9AA-D2303D82A49C}" dt="2023-09-12T06:21:43.731" v="3" actId="47"/>
        <pc:sldMkLst>
          <pc:docMk/>
          <pc:sldMk cId="1479924719" sldId="425"/>
        </pc:sldMkLst>
      </pc:sldChg>
      <pc:sldChg chg="addSp delSp modSp add mod modNotesTx">
        <pc:chgData name="佳則 長澤" userId="c3ca2f185f4f7c54" providerId="LiveId" clId="{EB566DFC-D444-4065-A9AA-D2303D82A49C}" dt="2023-09-12T06:52:17.743" v="1836" actId="1076"/>
        <pc:sldMkLst>
          <pc:docMk/>
          <pc:sldMk cId="3289613887" sldId="426"/>
        </pc:sldMkLst>
        <pc:spChg chg="mod">
          <ac:chgData name="佳則 長澤" userId="c3ca2f185f4f7c54" providerId="LiveId" clId="{EB566DFC-D444-4065-A9AA-D2303D82A49C}" dt="2023-09-12T06:46:53.672" v="1580" actId="20577"/>
          <ac:spMkLst>
            <pc:docMk/>
            <pc:sldMk cId="3289613887" sldId="426"/>
            <ac:spMk id="12" creationId="{5C48EE44-5BFD-D7AF-FDD8-0130628732FA}"/>
          </ac:spMkLst>
        </pc:spChg>
        <pc:grpChg chg="mod">
          <ac:chgData name="佳則 長澤" userId="c3ca2f185f4f7c54" providerId="LiveId" clId="{EB566DFC-D444-4065-A9AA-D2303D82A49C}" dt="2023-09-12T06:47:03.402" v="1582" actId="1076"/>
          <ac:grpSpMkLst>
            <pc:docMk/>
            <pc:sldMk cId="3289613887" sldId="426"/>
            <ac:grpSpMk id="10" creationId="{E15E64F8-97C1-E796-DDA8-B055E27E6712}"/>
          </ac:grpSpMkLst>
        </pc:grpChg>
        <pc:picChg chg="add mod">
          <ac:chgData name="佳則 長澤" userId="c3ca2f185f4f7c54" providerId="LiveId" clId="{EB566DFC-D444-4065-A9AA-D2303D82A49C}" dt="2023-09-12T06:52:17.743" v="1836" actId="1076"/>
          <ac:picMkLst>
            <pc:docMk/>
            <pc:sldMk cId="3289613887" sldId="426"/>
            <ac:picMk id="3" creationId="{40D4708D-96F4-4923-8D2F-390203B5733A}"/>
          </ac:picMkLst>
        </pc:picChg>
        <pc:picChg chg="del">
          <ac:chgData name="佳則 長澤" userId="c3ca2f185f4f7c54" providerId="LiveId" clId="{EB566DFC-D444-4065-A9AA-D2303D82A49C}" dt="2023-09-12T06:45:54.471" v="1554" actId="478"/>
          <ac:picMkLst>
            <pc:docMk/>
            <pc:sldMk cId="3289613887" sldId="426"/>
            <ac:picMk id="7" creationId="{3829C55E-519B-5085-1BB1-8895C3CF4746}"/>
          </ac:picMkLst>
        </pc:picChg>
        <pc:picChg chg="del mod">
          <ac:chgData name="佳則 長澤" userId="c3ca2f185f4f7c54" providerId="LiveId" clId="{EB566DFC-D444-4065-A9AA-D2303D82A49C}" dt="2023-09-12T06:52:13.240" v="1834" actId="478"/>
          <ac:picMkLst>
            <pc:docMk/>
            <pc:sldMk cId="3289613887" sldId="426"/>
            <ac:picMk id="21" creationId="{F8072FB9-8275-242E-E09B-904D5A314C47}"/>
          </ac:picMkLst>
        </pc:picChg>
      </pc:sldChg>
      <pc:sldChg chg="addSp delSp modSp add mod ord modNotesTx">
        <pc:chgData name="佳則 長澤" userId="c3ca2f185f4f7c54" providerId="LiveId" clId="{EB566DFC-D444-4065-A9AA-D2303D82A49C}" dt="2023-09-12T07:27:46.300" v="4370" actId="478"/>
        <pc:sldMkLst>
          <pc:docMk/>
          <pc:sldMk cId="1988604854" sldId="427"/>
        </pc:sldMkLst>
        <pc:spChg chg="add del mod">
          <ac:chgData name="佳則 長澤" userId="c3ca2f185f4f7c54" providerId="LiveId" clId="{EB566DFC-D444-4065-A9AA-D2303D82A49C}" dt="2023-09-12T07:27:46.300" v="4370" actId="478"/>
          <ac:spMkLst>
            <pc:docMk/>
            <pc:sldMk cId="1988604854" sldId="427"/>
            <ac:spMk id="8" creationId="{8088ADE7-3736-C205-61C8-F9D9BED9BA28}"/>
          </ac:spMkLst>
        </pc:spChg>
        <pc:spChg chg="mod">
          <ac:chgData name="佳則 長澤" userId="c3ca2f185f4f7c54" providerId="LiveId" clId="{EB566DFC-D444-4065-A9AA-D2303D82A49C}" dt="2023-09-12T07:25:35.099" v="4306" actId="20577"/>
          <ac:spMkLst>
            <pc:docMk/>
            <pc:sldMk cId="1988604854" sldId="427"/>
            <ac:spMk id="12" creationId="{5C48EE44-5BFD-D7AF-FDD8-0130628732FA}"/>
          </ac:spMkLst>
        </pc:spChg>
        <pc:grpChg chg="mod">
          <ac:chgData name="佳則 長澤" userId="c3ca2f185f4f7c54" providerId="LiveId" clId="{EB566DFC-D444-4065-A9AA-D2303D82A49C}" dt="2023-09-12T06:54:40.451" v="1894" actId="14100"/>
          <ac:grpSpMkLst>
            <pc:docMk/>
            <pc:sldMk cId="1988604854" sldId="427"/>
            <ac:grpSpMk id="10" creationId="{E15E64F8-97C1-E796-DDA8-B055E27E6712}"/>
          </ac:grpSpMkLst>
        </pc:grpChg>
        <pc:picChg chg="del">
          <ac:chgData name="佳則 長澤" userId="c3ca2f185f4f7c54" providerId="LiveId" clId="{EB566DFC-D444-4065-A9AA-D2303D82A49C}" dt="2023-09-12T06:53:05.026" v="1843" actId="478"/>
          <ac:picMkLst>
            <pc:docMk/>
            <pc:sldMk cId="1988604854" sldId="427"/>
            <ac:picMk id="3" creationId="{40D4708D-96F4-4923-8D2F-390203B5733A}"/>
          </ac:picMkLst>
        </pc:picChg>
        <pc:picChg chg="add del mod">
          <ac:chgData name="佳則 長澤" userId="c3ca2f185f4f7c54" providerId="LiveId" clId="{EB566DFC-D444-4065-A9AA-D2303D82A49C}" dt="2023-09-12T07:14:53.217" v="3572" actId="478"/>
          <ac:picMkLst>
            <pc:docMk/>
            <pc:sldMk cId="1988604854" sldId="427"/>
            <ac:picMk id="4" creationId="{57CB5235-1D30-8DA9-4792-71DBD66487C1}"/>
          </ac:picMkLst>
        </pc:picChg>
        <pc:picChg chg="add mod">
          <ac:chgData name="佳則 長澤" userId="c3ca2f185f4f7c54" providerId="LiveId" clId="{EB566DFC-D444-4065-A9AA-D2303D82A49C}" dt="2023-09-12T07:15:08.112" v="3576" actId="1076"/>
          <ac:picMkLst>
            <pc:docMk/>
            <pc:sldMk cId="1988604854" sldId="427"/>
            <ac:picMk id="6" creationId="{FE46F2CB-5C02-1262-B9B8-308E315EDBA2}"/>
          </ac:picMkLst>
        </pc:picChg>
        <pc:picChg chg="add del mod">
          <ac:chgData name="佳則 長澤" userId="c3ca2f185f4f7c54" providerId="LiveId" clId="{EB566DFC-D444-4065-A9AA-D2303D82A49C}" dt="2023-09-12T07:27:40.986" v="4368" actId="478"/>
          <ac:picMkLst>
            <pc:docMk/>
            <pc:sldMk cId="1988604854" sldId="427"/>
            <ac:picMk id="7" creationId="{30C1D04E-5C7E-8296-BB9E-087F9AB2D3ED}"/>
          </ac:picMkLst>
        </pc:picChg>
      </pc:sldChg>
      <pc:sldChg chg="addSp delSp modSp add mod ord modNotesTx">
        <pc:chgData name="佳則 長澤" userId="c3ca2f185f4f7c54" providerId="LiveId" clId="{EB566DFC-D444-4065-A9AA-D2303D82A49C}" dt="2023-09-13T00:13:37.270" v="5406" actId="1036"/>
        <pc:sldMkLst>
          <pc:docMk/>
          <pc:sldMk cId="3189371338" sldId="428"/>
        </pc:sldMkLst>
        <pc:spChg chg="add mod ord">
          <ac:chgData name="佳則 長澤" userId="c3ca2f185f4f7c54" providerId="LiveId" clId="{EB566DFC-D444-4065-A9AA-D2303D82A49C}" dt="2023-09-13T00:11:24.026" v="5379" actId="166"/>
          <ac:spMkLst>
            <pc:docMk/>
            <pc:sldMk cId="3189371338" sldId="428"/>
            <ac:spMk id="5" creationId="{A992FAC2-F228-E58C-F541-632AF7B7AFB8}"/>
          </ac:spMkLst>
        </pc:spChg>
        <pc:spChg chg="add mod ord">
          <ac:chgData name="佳則 長澤" userId="c3ca2f185f4f7c54" providerId="LiveId" clId="{EB566DFC-D444-4065-A9AA-D2303D82A49C}" dt="2023-09-13T00:11:51.697" v="5385" actId="1038"/>
          <ac:spMkLst>
            <pc:docMk/>
            <pc:sldMk cId="3189371338" sldId="428"/>
            <ac:spMk id="6" creationId="{FBAE6713-A530-21D2-8A49-AF4CB0710CC4}"/>
          </ac:spMkLst>
        </pc:spChg>
        <pc:spChg chg="add mod ord">
          <ac:chgData name="佳則 長澤" userId="c3ca2f185f4f7c54" providerId="LiveId" clId="{EB566DFC-D444-4065-A9AA-D2303D82A49C}" dt="2023-09-13T00:11:30.904" v="5380" actId="167"/>
          <ac:spMkLst>
            <pc:docMk/>
            <pc:sldMk cId="3189371338" sldId="428"/>
            <ac:spMk id="8" creationId="{FC4B23F6-E62F-B438-1F6A-84C4A30C03CC}"/>
          </ac:spMkLst>
        </pc:spChg>
        <pc:picChg chg="add mod">
          <ac:chgData name="佳則 長澤" userId="c3ca2f185f4f7c54" providerId="LiveId" clId="{EB566DFC-D444-4065-A9AA-D2303D82A49C}" dt="2023-09-12T07:41:40.485" v="4957" actId="1037"/>
          <ac:picMkLst>
            <pc:docMk/>
            <pc:sldMk cId="3189371338" sldId="428"/>
            <ac:picMk id="2" creationId="{7D7C799E-2E33-F291-CCF5-43D819E7FA0B}"/>
          </ac:picMkLst>
        </pc:picChg>
        <pc:picChg chg="add del mod">
          <ac:chgData name="佳則 長澤" userId="c3ca2f185f4f7c54" providerId="LiveId" clId="{EB566DFC-D444-4065-A9AA-D2303D82A49C}" dt="2023-09-12T07:25:15.240" v="4301"/>
          <ac:picMkLst>
            <pc:docMk/>
            <pc:sldMk cId="3189371338" sldId="428"/>
            <ac:picMk id="3" creationId="{8B31C64E-C04C-E258-F1A2-2ED4C1ABB985}"/>
          </ac:picMkLst>
        </pc:picChg>
        <pc:picChg chg="mod modCrop">
          <ac:chgData name="佳則 長澤" userId="c3ca2f185f4f7c54" providerId="LiveId" clId="{EB566DFC-D444-4065-A9AA-D2303D82A49C}" dt="2023-09-12T07:42:59.178" v="4963" actId="1076"/>
          <ac:picMkLst>
            <pc:docMk/>
            <pc:sldMk cId="3189371338" sldId="428"/>
            <ac:picMk id="4" creationId="{57CB5235-1D30-8DA9-4792-71DBD66487C1}"/>
          </ac:picMkLst>
        </pc:picChg>
        <pc:cxnChg chg="add del">
          <ac:chgData name="佳則 長澤" userId="c3ca2f185f4f7c54" providerId="LiveId" clId="{EB566DFC-D444-4065-A9AA-D2303D82A49C}" dt="2023-09-13T00:10:32.139" v="5373" actId="11529"/>
          <ac:cxnSpMkLst>
            <pc:docMk/>
            <pc:sldMk cId="3189371338" sldId="428"/>
            <ac:cxnSpMk id="7" creationId="{D7A733E7-73B0-2B4C-8702-863010FBF74B}"/>
          </ac:cxnSpMkLst>
        </pc:cxnChg>
        <pc:cxnChg chg="add mod">
          <ac:chgData name="佳則 長澤" userId="c3ca2f185f4f7c54" providerId="LiveId" clId="{EB566DFC-D444-4065-A9AA-D2303D82A49C}" dt="2023-09-13T00:12:41.425" v="5393" actId="1035"/>
          <ac:cxnSpMkLst>
            <pc:docMk/>
            <pc:sldMk cId="3189371338" sldId="428"/>
            <ac:cxnSpMk id="13" creationId="{7BB35442-1558-EA7E-33B6-E64FC9720CF2}"/>
          </ac:cxnSpMkLst>
        </pc:cxnChg>
        <pc:cxnChg chg="add mod">
          <ac:chgData name="佳則 長澤" userId="c3ca2f185f4f7c54" providerId="LiveId" clId="{EB566DFC-D444-4065-A9AA-D2303D82A49C}" dt="2023-09-13T00:12:56.319" v="5398" actId="1037"/>
          <ac:cxnSpMkLst>
            <pc:docMk/>
            <pc:sldMk cId="3189371338" sldId="428"/>
            <ac:cxnSpMk id="14" creationId="{606CCD5F-81A5-0D5A-EDAD-407FB5053010}"/>
          </ac:cxnSpMkLst>
        </pc:cxnChg>
        <pc:cxnChg chg="add mod">
          <ac:chgData name="佳則 長澤" userId="c3ca2f185f4f7c54" providerId="LiveId" clId="{EB566DFC-D444-4065-A9AA-D2303D82A49C}" dt="2023-09-13T00:13:24.726" v="5403" actId="14100"/>
          <ac:cxnSpMkLst>
            <pc:docMk/>
            <pc:sldMk cId="3189371338" sldId="428"/>
            <ac:cxnSpMk id="15" creationId="{64D3932B-3169-C2E9-D8BF-D032FC1A8361}"/>
          </ac:cxnSpMkLst>
        </pc:cxnChg>
        <pc:cxnChg chg="add mod">
          <ac:chgData name="佳則 長澤" userId="c3ca2f185f4f7c54" providerId="LiveId" clId="{EB566DFC-D444-4065-A9AA-D2303D82A49C}" dt="2023-09-13T00:13:37.270" v="5406" actId="1036"/>
          <ac:cxnSpMkLst>
            <pc:docMk/>
            <pc:sldMk cId="3189371338" sldId="428"/>
            <ac:cxnSpMk id="19" creationId="{785B8BC5-4726-26A7-A880-3E185E30B086}"/>
          </ac:cxnSpMkLst>
        </pc:cxnChg>
      </pc:sldChg>
      <pc:sldChg chg="add del">
        <pc:chgData name="佳則 長澤" userId="c3ca2f185f4f7c54" providerId="LiveId" clId="{EB566DFC-D444-4065-A9AA-D2303D82A49C}" dt="2023-09-12T07:22:09.618" v="4269" actId="47"/>
        <pc:sldMkLst>
          <pc:docMk/>
          <pc:sldMk cId="2128958747" sldId="429"/>
        </pc:sldMkLst>
      </pc:sldChg>
      <pc:sldChg chg="addSp delSp modSp add mod modNotesTx">
        <pc:chgData name="佳則 長澤" userId="c3ca2f185f4f7c54" providerId="LiveId" clId="{EB566DFC-D444-4065-A9AA-D2303D82A49C}" dt="2023-09-13T00:51:59.056" v="6700" actId="20577"/>
        <pc:sldMkLst>
          <pc:docMk/>
          <pc:sldMk cId="3764323094" sldId="429"/>
        </pc:sldMkLst>
        <pc:spChg chg="add mod">
          <ac:chgData name="佳則 長澤" userId="c3ca2f185f4f7c54" providerId="LiveId" clId="{EB566DFC-D444-4065-A9AA-D2303D82A49C}" dt="2023-09-12T07:31:21.767" v="4478" actId="1076"/>
          <ac:spMkLst>
            <pc:docMk/>
            <pc:sldMk cId="3764323094" sldId="429"/>
            <ac:spMk id="3" creationId="{89E280ED-1EA8-3C63-C0A7-5FFFED51BE73}"/>
          </ac:spMkLst>
        </pc:spChg>
        <pc:spChg chg="add mod ord">
          <ac:chgData name="佳則 長澤" userId="c3ca2f185f4f7c54" providerId="LiveId" clId="{EB566DFC-D444-4065-A9AA-D2303D82A49C}" dt="2023-09-13T00:14:31.823" v="5419" actId="167"/>
          <ac:spMkLst>
            <pc:docMk/>
            <pc:sldMk cId="3764323094" sldId="429"/>
            <ac:spMk id="4" creationId="{46C48CF1-FA80-9DFC-2B72-EDA991CABD81}"/>
          </ac:spMkLst>
        </pc:spChg>
        <pc:spChg chg="mod">
          <ac:chgData name="佳則 長澤" userId="c3ca2f185f4f7c54" providerId="LiveId" clId="{EB566DFC-D444-4065-A9AA-D2303D82A49C}" dt="2023-09-12T07:41:57.328" v="4958" actId="255"/>
          <ac:spMkLst>
            <pc:docMk/>
            <pc:sldMk cId="3764323094" sldId="429"/>
            <ac:spMk id="5" creationId="{A992FAC2-F228-E58C-F541-632AF7B7AFB8}"/>
          </ac:spMkLst>
        </pc:spChg>
        <pc:spChg chg="add mod">
          <ac:chgData name="佳則 長澤" userId="c3ca2f185f4f7c54" providerId="LiveId" clId="{EB566DFC-D444-4065-A9AA-D2303D82A49C}" dt="2023-09-12T07:42:30.751" v="4961" actId="1076"/>
          <ac:spMkLst>
            <pc:docMk/>
            <pc:sldMk cId="3764323094" sldId="429"/>
            <ac:spMk id="6" creationId="{1E4F529B-6EE2-31F8-FE36-1C438AF3C187}"/>
          </ac:spMkLst>
        </pc:spChg>
        <pc:picChg chg="mod">
          <ac:chgData name="佳則 長澤" userId="c3ca2f185f4f7c54" providerId="LiveId" clId="{EB566DFC-D444-4065-A9AA-D2303D82A49C}" dt="2023-09-12T07:42:06.704" v="4960" actId="1076"/>
          <ac:picMkLst>
            <pc:docMk/>
            <pc:sldMk cId="3764323094" sldId="429"/>
            <ac:picMk id="2" creationId="{7D7C799E-2E33-F291-CCF5-43D819E7FA0B}"/>
          </ac:picMkLst>
        </pc:picChg>
        <pc:picChg chg="del">
          <ac:chgData name="佳則 長澤" userId="c3ca2f185f4f7c54" providerId="LiveId" clId="{EB566DFC-D444-4065-A9AA-D2303D82A49C}" dt="2023-09-12T07:30:00.052" v="4455" actId="478"/>
          <ac:picMkLst>
            <pc:docMk/>
            <pc:sldMk cId="3764323094" sldId="429"/>
            <ac:picMk id="4" creationId="{57CB5235-1D30-8DA9-4792-71DBD66487C1}"/>
          </ac:picMkLst>
        </pc:picChg>
      </pc:sldChg>
      <pc:sldChg chg="add modNotesTx">
        <pc:chgData name="佳則 長澤" userId="c3ca2f185f4f7c54" providerId="LiveId" clId="{EB566DFC-D444-4065-A9AA-D2303D82A49C}" dt="2023-09-12T07:46:30.712" v="5233" actId="20577"/>
        <pc:sldMkLst>
          <pc:docMk/>
          <pc:sldMk cId="553335570" sldId="430"/>
        </pc:sldMkLst>
      </pc:sldChg>
      <pc:sldMasterChg chg="delSldLayout">
        <pc:chgData name="佳則 長澤" userId="c3ca2f185f4f7c54" providerId="LiveId" clId="{EB566DFC-D444-4065-A9AA-D2303D82A49C}" dt="2023-09-12T07:47:01.699" v="5249" actId="47"/>
        <pc:sldMasterMkLst>
          <pc:docMk/>
          <pc:sldMasterMk cId="1137679161" sldId="2147483662"/>
        </pc:sldMasterMkLst>
        <pc:sldLayoutChg chg="del">
          <pc:chgData name="佳則 長澤" userId="c3ca2f185f4f7c54" providerId="LiveId" clId="{EB566DFC-D444-4065-A9AA-D2303D82A49C}" dt="2023-09-12T07:47:01.699" v="5249" actId="47"/>
          <pc:sldLayoutMkLst>
            <pc:docMk/>
            <pc:sldMasterMk cId="1137679161" sldId="2147483662"/>
            <pc:sldLayoutMk cId="1594313838" sldId="2147483694"/>
          </pc:sldLayoutMkLst>
        </pc:sldLayoutChg>
      </pc:sldMasterChg>
    </pc:docChg>
  </pc:docChgLst>
  <pc:docChgLst>
    <pc:chgData name="佳則 長澤" userId="c3ca2f185f4f7c54" providerId="LiveId" clId="{7428B4CA-67C8-459A-A8EB-02560EC96E53}"/>
    <pc:docChg chg="undo custSel addSld delSld modSld">
      <pc:chgData name="佳則 長澤" userId="c3ca2f185f4f7c54" providerId="LiveId" clId="{7428B4CA-67C8-459A-A8EB-02560EC96E53}" dt="2023-10-08T00:57:37.290" v="4478" actId="14100"/>
      <pc:docMkLst>
        <pc:docMk/>
      </pc:docMkLst>
      <pc:sldChg chg="modSp mod">
        <pc:chgData name="佳則 長澤" userId="c3ca2f185f4f7c54" providerId="LiveId" clId="{7428B4CA-67C8-459A-A8EB-02560EC96E53}" dt="2023-10-07T08:41:45.514" v="17" actId="20577"/>
        <pc:sldMkLst>
          <pc:docMk/>
          <pc:sldMk cId="2942775736" sldId="371"/>
        </pc:sldMkLst>
        <pc:spChg chg="mod">
          <ac:chgData name="佳則 長澤" userId="c3ca2f185f4f7c54" providerId="LiveId" clId="{7428B4CA-67C8-459A-A8EB-02560EC96E53}" dt="2023-10-07T08:41:45.514" v="17" actId="20577"/>
          <ac:spMkLst>
            <pc:docMk/>
            <pc:sldMk cId="2942775736" sldId="371"/>
            <ac:spMk id="7" creationId="{31DF7C15-CB89-864F-86F6-C70181503523}"/>
          </ac:spMkLst>
        </pc:spChg>
      </pc:sldChg>
      <pc:sldChg chg="modSp mod">
        <pc:chgData name="佳則 長澤" userId="c3ca2f185f4f7c54" providerId="LiveId" clId="{7428B4CA-67C8-459A-A8EB-02560EC96E53}" dt="2023-10-08T00:57:37.290" v="4478" actId="14100"/>
        <pc:sldMkLst>
          <pc:docMk/>
          <pc:sldMk cId="3538668030" sldId="420"/>
        </pc:sldMkLst>
        <pc:spChg chg="mod">
          <ac:chgData name="佳則 長澤" userId="c3ca2f185f4f7c54" providerId="LiveId" clId="{7428B4CA-67C8-459A-A8EB-02560EC96E53}" dt="2023-10-08T00:57:30.410" v="4477" actId="20577"/>
          <ac:spMkLst>
            <pc:docMk/>
            <pc:sldMk cId="3538668030" sldId="420"/>
            <ac:spMk id="2" creationId="{AF676E99-6A5E-2B42-AB4E-B087BF22CB74}"/>
          </ac:spMkLst>
        </pc:spChg>
        <pc:spChg chg="mod">
          <ac:chgData name="佳則 長澤" userId="c3ca2f185f4f7c54" providerId="LiveId" clId="{7428B4CA-67C8-459A-A8EB-02560EC96E53}" dt="2023-10-08T00:57:37.290" v="4478" actId="14100"/>
          <ac:spMkLst>
            <pc:docMk/>
            <pc:sldMk cId="3538668030" sldId="420"/>
            <ac:spMk id="6" creationId="{C89681B3-7840-B1C3-4AF6-3FAEF53C8D23}"/>
          </ac:spMkLst>
        </pc:spChg>
      </pc:sldChg>
      <pc:sldChg chg="del">
        <pc:chgData name="佳則 長澤" userId="c3ca2f185f4f7c54" providerId="LiveId" clId="{7428B4CA-67C8-459A-A8EB-02560EC96E53}" dt="2023-10-07T08:42:38.409" v="67" actId="47"/>
        <pc:sldMkLst>
          <pc:docMk/>
          <pc:sldMk cId="1939027071" sldId="432"/>
        </pc:sldMkLst>
      </pc:sldChg>
      <pc:sldChg chg="del">
        <pc:chgData name="佳則 長澤" userId="c3ca2f185f4f7c54" providerId="LiveId" clId="{7428B4CA-67C8-459A-A8EB-02560EC96E53}" dt="2023-10-07T08:42:39.210" v="68" actId="47"/>
        <pc:sldMkLst>
          <pc:docMk/>
          <pc:sldMk cId="3281932792" sldId="440"/>
        </pc:sldMkLst>
      </pc:sldChg>
      <pc:sldChg chg="delSp modSp mod modNotesTx">
        <pc:chgData name="佳則 長澤" userId="c3ca2f185f4f7c54" providerId="LiveId" clId="{7428B4CA-67C8-459A-A8EB-02560EC96E53}" dt="2023-10-07T09:38:30.878" v="1582" actId="20577"/>
        <pc:sldMkLst>
          <pc:docMk/>
          <pc:sldMk cId="322806144" sldId="441"/>
        </pc:sldMkLst>
        <pc:spChg chg="del">
          <ac:chgData name="佳則 長澤" userId="c3ca2f185f4f7c54" providerId="LiveId" clId="{7428B4CA-67C8-459A-A8EB-02560EC96E53}" dt="2023-10-07T08:43:02.192" v="94" actId="478"/>
          <ac:spMkLst>
            <pc:docMk/>
            <pc:sldMk cId="322806144" sldId="441"/>
            <ac:spMk id="3" creationId="{89E280ED-1EA8-3C63-C0A7-5FFFED51BE73}"/>
          </ac:spMkLst>
        </pc:spChg>
        <pc:spChg chg="mod">
          <ac:chgData name="佳則 長澤" userId="c3ca2f185f4f7c54" providerId="LiveId" clId="{7428B4CA-67C8-459A-A8EB-02560EC96E53}" dt="2023-10-07T08:48:43.106" v="170" actId="1076"/>
          <ac:spMkLst>
            <pc:docMk/>
            <pc:sldMk cId="322806144" sldId="441"/>
            <ac:spMk id="4" creationId="{46C48CF1-FA80-9DFC-2B72-EDA991CABD81}"/>
          </ac:spMkLst>
        </pc:spChg>
        <pc:spChg chg="del">
          <ac:chgData name="佳則 長澤" userId="c3ca2f185f4f7c54" providerId="LiveId" clId="{7428B4CA-67C8-459A-A8EB-02560EC96E53}" dt="2023-10-07T08:52:25.842" v="259" actId="478"/>
          <ac:spMkLst>
            <pc:docMk/>
            <pc:sldMk cId="322806144" sldId="441"/>
            <ac:spMk id="5" creationId="{A992FAC2-F228-E58C-F541-632AF7B7AFB8}"/>
          </ac:spMkLst>
        </pc:spChg>
        <pc:spChg chg="mod">
          <ac:chgData name="佳則 長澤" userId="c3ca2f185f4f7c54" providerId="LiveId" clId="{7428B4CA-67C8-459A-A8EB-02560EC96E53}" dt="2023-10-07T08:48:45.183" v="171" actId="1076"/>
          <ac:spMkLst>
            <pc:docMk/>
            <pc:sldMk cId="322806144" sldId="441"/>
            <ac:spMk id="7" creationId="{42EAF07C-4C91-66D1-DC9F-735EA7AF8F0E}"/>
          </ac:spMkLst>
        </pc:spChg>
        <pc:spChg chg="mod">
          <ac:chgData name="佳則 長澤" userId="c3ca2f185f4f7c54" providerId="LiveId" clId="{7428B4CA-67C8-459A-A8EB-02560EC96E53}" dt="2023-10-07T08:42:55.763" v="92" actId="20577"/>
          <ac:spMkLst>
            <pc:docMk/>
            <pc:sldMk cId="322806144" sldId="441"/>
            <ac:spMk id="12" creationId="{FD9BC7D2-0377-C91D-3018-F9E538B357CC}"/>
          </ac:spMkLst>
        </pc:spChg>
        <pc:grpChg chg="mod">
          <ac:chgData name="佳則 長澤" userId="c3ca2f185f4f7c54" providerId="LiveId" clId="{7428B4CA-67C8-459A-A8EB-02560EC96E53}" dt="2023-10-07T08:42:59.473" v="93" actId="14100"/>
          <ac:grpSpMkLst>
            <pc:docMk/>
            <pc:sldMk cId="322806144" sldId="441"/>
            <ac:grpSpMk id="10" creationId="{D0BC014B-B14A-48BA-21B1-0FF652FB041C}"/>
          </ac:grpSpMkLst>
        </pc:grpChg>
        <pc:picChg chg="del">
          <ac:chgData name="佳則 長澤" userId="c3ca2f185f4f7c54" providerId="LiveId" clId="{7428B4CA-67C8-459A-A8EB-02560EC96E53}" dt="2023-10-07T08:52:25.842" v="259" actId="478"/>
          <ac:picMkLst>
            <pc:docMk/>
            <pc:sldMk cId="322806144" sldId="441"/>
            <ac:picMk id="2" creationId="{7D7C799E-2E33-F291-CCF5-43D819E7FA0B}"/>
          </ac:picMkLst>
        </pc:picChg>
      </pc:sldChg>
      <pc:sldChg chg="del">
        <pc:chgData name="佳則 長澤" userId="c3ca2f185f4f7c54" providerId="LiveId" clId="{7428B4CA-67C8-459A-A8EB-02560EC96E53}" dt="2023-10-07T08:48:51.029" v="173" actId="47"/>
        <pc:sldMkLst>
          <pc:docMk/>
          <pc:sldMk cId="823346916" sldId="442"/>
        </pc:sldMkLst>
      </pc:sldChg>
      <pc:sldChg chg="addSp delSp modSp add mod modNotesTx">
        <pc:chgData name="佳則 長澤" userId="c3ca2f185f4f7c54" providerId="LiveId" clId="{7428B4CA-67C8-459A-A8EB-02560EC96E53}" dt="2023-10-07T23:23:19.513" v="2884" actId="14100"/>
        <pc:sldMkLst>
          <pc:docMk/>
          <pc:sldMk cId="2116908007" sldId="443"/>
        </pc:sldMkLst>
        <pc:spChg chg="add del mod">
          <ac:chgData name="佳則 長澤" userId="c3ca2f185f4f7c54" providerId="LiveId" clId="{7428B4CA-67C8-459A-A8EB-02560EC96E53}" dt="2023-10-07T23:22:52.762" v="2868"/>
          <ac:spMkLst>
            <pc:docMk/>
            <pc:sldMk cId="2116908007" sldId="443"/>
            <ac:spMk id="2" creationId="{6B21587B-7B14-6B4E-C862-30D92239AF99}"/>
          </ac:spMkLst>
        </pc:spChg>
        <pc:spChg chg="add mod">
          <ac:chgData name="佳則 長澤" userId="c3ca2f185f4f7c54" providerId="LiveId" clId="{7428B4CA-67C8-459A-A8EB-02560EC96E53}" dt="2023-10-07T23:22:55.011" v="2870"/>
          <ac:spMkLst>
            <pc:docMk/>
            <pc:sldMk cId="2116908007" sldId="443"/>
            <ac:spMk id="3" creationId="{07C2E939-71EC-5A61-8F1B-B2D83D14AAFA}"/>
          </ac:spMkLst>
        </pc:spChg>
        <pc:spChg chg="del">
          <ac:chgData name="佳則 長澤" userId="c3ca2f185f4f7c54" providerId="LiveId" clId="{7428B4CA-67C8-459A-A8EB-02560EC96E53}" dt="2023-10-07T08:49:10.279" v="174" actId="478"/>
          <ac:spMkLst>
            <pc:docMk/>
            <pc:sldMk cId="2116908007" sldId="443"/>
            <ac:spMk id="4" creationId="{46C48CF1-FA80-9DFC-2B72-EDA991CABD81}"/>
          </ac:spMkLst>
        </pc:spChg>
        <pc:spChg chg="add mod">
          <ac:chgData name="佳則 長澤" userId="c3ca2f185f4f7c54" providerId="LiveId" clId="{7428B4CA-67C8-459A-A8EB-02560EC96E53}" dt="2023-10-07T23:23:11.026" v="2882" actId="20577"/>
          <ac:spMkLst>
            <pc:docMk/>
            <pc:sldMk cId="2116908007" sldId="443"/>
            <ac:spMk id="4" creationId="{51B5D127-CB70-03DD-7470-B6D269A92EBB}"/>
          </ac:spMkLst>
        </pc:spChg>
        <pc:spChg chg="del mod">
          <ac:chgData name="佳則 長澤" userId="c3ca2f185f4f7c54" providerId="LiveId" clId="{7428B4CA-67C8-459A-A8EB-02560EC96E53}" dt="2023-10-07T08:52:08.295" v="255" actId="478"/>
          <ac:spMkLst>
            <pc:docMk/>
            <pc:sldMk cId="2116908007" sldId="443"/>
            <ac:spMk id="5" creationId="{A992FAC2-F228-E58C-F541-632AF7B7AFB8}"/>
          </ac:spMkLst>
        </pc:spChg>
        <pc:spChg chg="del">
          <ac:chgData name="佳則 長澤" userId="c3ca2f185f4f7c54" providerId="LiveId" clId="{7428B4CA-67C8-459A-A8EB-02560EC96E53}" dt="2023-10-07T08:49:12.353" v="175" actId="478"/>
          <ac:spMkLst>
            <pc:docMk/>
            <pc:sldMk cId="2116908007" sldId="443"/>
            <ac:spMk id="7" creationId="{42EAF07C-4C91-66D1-DC9F-735EA7AF8F0E}"/>
          </ac:spMkLst>
        </pc:spChg>
        <pc:spChg chg="add del mod">
          <ac:chgData name="佳則 長澤" userId="c3ca2f185f4f7c54" providerId="LiveId" clId="{7428B4CA-67C8-459A-A8EB-02560EC96E53}" dt="2023-10-07T23:22:45.292" v="2866" actId="478"/>
          <ac:spMkLst>
            <pc:docMk/>
            <pc:sldMk cId="2116908007" sldId="443"/>
            <ac:spMk id="8" creationId="{05B777B3-35E7-0BA7-4908-3D20C9AF9084}"/>
          </ac:spMkLst>
        </pc:spChg>
        <pc:spChg chg="add del mod">
          <ac:chgData name="佳則 長澤" userId="c3ca2f185f4f7c54" providerId="LiveId" clId="{7428B4CA-67C8-459A-A8EB-02560EC96E53}" dt="2023-10-07T23:22:54.645" v="2869" actId="478"/>
          <ac:spMkLst>
            <pc:docMk/>
            <pc:sldMk cId="2116908007" sldId="443"/>
            <ac:spMk id="9" creationId="{046638C7-008A-29E2-0867-CBA61414CE5F}"/>
          </ac:spMkLst>
        </pc:spChg>
        <pc:picChg chg="del">
          <ac:chgData name="佳則 長澤" userId="c3ca2f185f4f7c54" providerId="LiveId" clId="{7428B4CA-67C8-459A-A8EB-02560EC96E53}" dt="2023-10-07T08:52:06.767" v="253" actId="478"/>
          <ac:picMkLst>
            <pc:docMk/>
            <pc:sldMk cId="2116908007" sldId="443"/>
            <ac:picMk id="2" creationId="{7D7C799E-2E33-F291-CCF5-43D819E7FA0B}"/>
          </ac:picMkLst>
        </pc:picChg>
        <pc:picChg chg="add mod">
          <ac:chgData name="佳則 長澤" userId="c3ca2f185f4f7c54" providerId="LiveId" clId="{7428B4CA-67C8-459A-A8EB-02560EC96E53}" dt="2023-10-07T23:23:19.513" v="2884" actId="14100"/>
          <ac:picMkLst>
            <pc:docMk/>
            <pc:sldMk cId="2116908007" sldId="443"/>
            <ac:picMk id="6" creationId="{E63F38CE-22E4-857C-BEA4-5E1E03514566}"/>
          </ac:picMkLst>
        </pc:picChg>
      </pc:sldChg>
      <pc:sldChg chg="addSp delSp modSp add mod modNotesTx">
        <pc:chgData name="佳則 長澤" userId="c3ca2f185f4f7c54" providerId="LiveId" clId="{7428B4CA-67C8-459A-A8EB-02560EC96E53}" dt="2023-10-07T23:22:30.256" v="2865" actId="14100"/>
        <pc:sldMkLst>
          <pc:docMk/>
          <pc:sldMk cId="2006555338" sldId="444"/>
        </pc:sldMkLst>
        <pc:spChg chg="del">
          <ac:chgData name="佳則 長澤" userId="c3ca2f185f4f7c54" providerId="LiveId" clId="{7428B4CA-67C8-459A-A8EB-02560EC96E53}" dt="2023-10-07T08:52:13.152" v="257" actId="478"/>
          <ac:spMkLst>
            <pc:docMk/>
            <pc:sldMk cId="2006555338" sldId="444"/>
            <ac:spMk id="5" creationId="{A992FAC2-F228-E58C-F541-632AF7B7AFB8}"/>
          </ac:spMkLst>
        </pc:spChg>
        <pc:spChg chg="mod">
          <ac:chgData name="佳則 長澤" userId="c3ca2f185f4f7c54" providerId="LiveId" clId="{7428B4CA-67C8-459A-A8EB-02560EC96E53}" dt="2023-10-07T23:22:18.979" v="2863" actId="14100"/>
          <ac:spMkLst>
            <pc:docMk/>
            <pc:sldMk cId="2006555338" sldId="444"/>
            <ac:spMk id="8" creationId="{05B777B3-35E7-0BA7-4908-3D20C9AF9084}"/>
          </ac:spMkLst>
        </pc:spChg>
        <pc:spChg chg="mod">
          <ac:chgData name="佳則 長澤" userId="c3ca2f185f4f7c54" providerId="LiveId" clId="{7428B4CA-67C8-459A-A8EB-02560EC96E53}" dt="2023-10-07T23:22:12.854" v="2862" actId="1036"/>
          <ac:spMkLst>
            <pc:docMk/>
            <pc:sldMk cId="2006555338" sldId="444"/>
            <ac:spMk id="9" creationId="{046638C7-008A-29E2-0867-CBA61414CE5F}"/>
          </ac:spMkLst>
        </pc:spChg>
        <pc:picChg chg="del">
          <ac:chgData name="佳則 長澤" userId="c3ca2f185f4f7c54" providerId="LiveId" clId="{7428B4CA-67C8-459A-A8EB-02560EC96E53}" dt="2023-10-07T08:52:11.133" v="256" actId="478"/>
          <ac:picMkLst>
            <pc:docMk/>
            <pc:sldMk cId="2006555338" sldId="444"/>
            <ac:picMk id="2" creationId="{7D7C799E-2E33-F291-CCF5-43D819E7FA0B}"/>
          </ac:picMkLst>
        </pc:picChg>
        <pc:picChg chg="add mod">
          <ac:chgData name="佳則 長澤" userId="c3ca2f185f4f7c54" providerId="LiveId" clId="{7428B4CA-67C8-459A-A8EB-02560EC96E53}" dt="2023-10-07T23:22:30.256" v="2865" actId="14100"/>
          <ac:picMkLst>
            <pc:docMk/>
            <pc:sldMk cId="2006555338" sldId="444"/>
            <ac:picMk id="4" creationId="{032EB078-7190-E1C6-B198-81B3691D5287}"/>
          </ac:picMkLst>
        </pc:picChg>
        <pc:picChg chg="del">
          <ac:chgData name="佳則 長澤" userId="c3ca2f185f4f7c54" providerId="LiveId" clId="{7428B4CA-67C8-459A-A8EB-02560EC96E53}" dt="2023-10-07T08:51:52.454" v="249" actId="478"/>
          <ac:picMkLst>
            <pc:docMk/>
            <pc:sldMk cId="2006555338" sldId="444"/>
            <ac:picMk id="6" creationId="{E63F38CE-22E4-857C-BEA4-5E1E03514566}"/>
          </ac:picMkLst>
        </pc:picChg>
      </pc:sldChg>
      <pc:sldChg chg="addSp delSp modSp add mod modNotesTx">
        <pc:chgData name="佳則 長澤" userId="c3ca2f185f4f7c54" providerId="LiveId" clId="{7428B4CA-67C8-459A-A8EB-02560EC96E53}" dt="2023-10-08T00:42:40.924" v="3698" actId="20577"/>
        <pc:sldMkLst>
          <pc:docMk/>
          <pc:sldMk cId="3413191060" sldId="445"/>
        </pc:sldMkLst>
        <pc:spChg chg="del">
          <ac:chgData name="佳則 長澤" userId="c3ca2f185f4f7c54" providerId="LiveId" clId="{7428B4CA-67C8-459A-A8EB-02560EC96E53}" dt="2023-10-07T23:24:29.489" v="2886" actId="478"/>
          <ac:spMkLst>
            <pc:docMk/>
            <pc:sldMk cId="3413191060" sldId="445"/>
            <ac:spMk id="4" creationId="{46C48CF1-FA80-9DFC-2B72-EDA991CABD81}"/>
          </ac:spMkLst>
        </pc:spChg>
        <pc:spChg chg="del">
          <ac:chgData name="佳則 長澤" userId="c3ca2f185f4f7c54" providerId="LiveId" clId="{7428B4CA-67C8-459A-A8EB-02560EC96E53}" dt="2023-10-07T23:24:49.954" v="2890" actId="478"/>
          <ac:spMkLst>
            <pc:docMk/>
            <pc:sldMk cId="3413191060" sldId="445"/>
            <ac:spMk id="5" creationId="{A992FAC2-F228-E58C-F541-632AF7B7AFB8}"/>
          </ac:spMkLst>
        </pc:spChg>
        <pc:spChg chg="del">
          <ac:chgData name="佳則 長澤" userId="c3ca2f185f4f7c54" providerId="LiveId" clId="{7428B4CA-67C8-459A-A8EB-02560EC96E53}" dt="2023-10-07T23:24:28.904" v="2885" actId="478"/>
          <ac:spMkLst>
            <pc:docMk/>
            <pc:sldMk cId="3413191060" sldId="445"/>
            <ac:spMk id="7" creationId="{42EAF07C-4C91-66D1-DC9F-735EA7AF8F0E}"/>
          </ac:spMkLst>
        </pc:spChg>
        <pc:spChg chg="add mod">
          <ac:chgData name="佳則 長澤" userId="c3ca2f185f4f7c54" providerId="LiveId" clId="{7428B4CA-67C8-459A-A8EB-02560EC96E53}" dt="2023-10-08T00:40:44.694" v="3580" actId="20577"/>
          <ac:spMkLst>
            <pc:docMk/>
            <pc:sldMk cId="3413191060" sldId="445"/>
            <ac:spMk id="9" creationId="{F28A9864-6C4A-2B2A-1506-4823A92D859C}"/>
          </ac:spMkLst>
        </pc:spChg>
        <pc:spChg chg="mod">
          <ac:chgData name="佳則 長澤" userId="c3ca2f185f4f7c54" providerId="LiveId" clId="{7428B4CA-67C8-459A-A8EB-02560EC96E53}" dt="2023-10-07T23:28:39.456" v="2935" actId="20577"/>
          <ac:spMkLst>
            <pc:docMk/>
            <pc:sldMk cId="3413191060" sldId="445"/>
            <ac:spMk id="11" creationId="{0A8ED5C7-5AE1-E737-F7FB-D416855B8C7D}"/>
          </ac:spMkLst>
        </pc:spChg>
        <pc:spChg chg="mod">
          <ac:chgData name="佳則 長澤" userId="c3ca2f185f4f7c54" providerId="LiveId" clId="{7428B4CA-67C8-459A-A8EB-02560EC96E53}" dt="2023-10-07T23:25:19.875" v="2914" actId="20577"/>
          <ac:spMkLst>
            <pc:docMk/>
            <pc:sldMk cId="3413191060" sldId="445"/>
            <ac:spMk id="12" creationId="{FD9BC7D2-0377-C91D-3018-F9E538B357CC}"/>
          </ac:spMkLst>
        </pc:spChg>
        <pc:spChg chg="add mod">
          <ac:chgData name="佳則 長澤" userId="c3ca2f185f4f7c54" providerId="LiveId" clId="{7428B4CA-67C8-459A-A8EB-02560EC96E53}" dt="2023-10-07T23:30:19.988" v="2986" actId="1076"/>
          <ac:spMkLst>
            <pc:docMk/>
            <pc:sldMk cId="3413191060" sldId="445"/>
            <ac:spMk id="13" creationId="{BEDB1F00-1D77-C292-1D56-DD2902DB6E6A}"/>
          </ac:spMkLst>
        </pc:spChg>
        <pc:grpChg chg="mod">
          <ac:chgData name="佳則 長澤" userId="c3ca2f185f4f7c54" providerId="LiveId" clId="{7428B4CA-67C8-459A-A8EB-02560EC96E53}" dt="2023-10-07T23:30:15.968" v="2985" actId="14100"/>
          <ac:grpSpMkLst>
            <pc:docMk/>
            <pc:sldMk cId="3413191060" sldId="445"/>
            <ac:grpSpMk id="10" creationId="{D0BC014B-B14A-48BA-21B1-0FF652FB041C}"/>
          </ac:grpSpMkLst>
        </pc:grpChg>
        <pc:picChg chg="del">
          <ac:chgData name="佳則 長澤" userId="c3ca2f185f4f7c54" providerId="LiveId" clId="{7428B4CA-67C8-459A-A8EB-02560EC96E53}" dt="2023-10-07T23:24:49.954" v="2890" actId="478"/>
          <ac:picMkLst>
            <pc:docMk/>
            <pc:sldMk cId="3413191060" sldId="445"/>
            <ac:picMk id="2" creationId="{7D7C799E-2E33-F291-CCF5-43D819E7FA0B}"/>
          </ac:picMkLst>
        </pc:picChg>
        <pc:picChg chg="add mod modCrop">
          <ac:chgData name="佳則 長澤" userId="c3ca2f185f4f7c54" providerId="LiveId" clId="{7428B4CA-67C8-459A-A8EB-02560EC96E53}" dt="2023-10-07T23:28:11.292" v="2923" actId="1076"/>
          <ac:picMkLst>
            <pc:docMk/>
            <pc:sldMk cId="3413191060" sldId="445"/>
            <ac:picMk id="6" creationId="{12997DB5-99AE-6E2E-C074-1D4AB187D675}"/>
          </ac:picMkLst>
        </pc:picChg>
        <pc:picChg chg="add mod">
          <ac:chgData name="佳則 長澤" userId="c3ca2f185f4f7c54" providerId="LiveId" clId="{7428B4CA-67C8-459A-A8EB-02560EC96E53}" dt="2023-10-07T23:28:17.859" v="2927" actId="1037"/>
          <ac:picMkLst>
            <pc:docMk/>
            <pc:sldMk cId="3413191060" sldId="445"/>
            <ac:picMk id="8" creationId="{CADD3F55-0AF7-2072-357A-F79F9CDCA0DD}"/>
          </ac:picMkLst>
        </pc:picChg>
      </pc:sldChg>
      <pc:sldChg chg="addSp delSp modSp add mod modNotesTx">
        <pc:chgData name="佳則 長澤" userId="c3ca2f185f4f7c54" providerId="LiveId" clId="{7428B4CA-67C8-459A-A8EB-02560EC96E53}" dt="2023-10-08T00:55:54.031" v="4350" actId="20577"/>
        <pc:sldMkLst>
          <pc:docMk/>
          <pc:sldMk cId="1321599493" sldId="446"/>
        </pc:sldMkLst>
        <pc:spChg chg="add mod">
          <ac:chgData name="佳則 長澤" userId="c3ca2f185f4f7c54" providerId="LiveId" clId="{7428B4CA-67C8-459A-A8EB-02560EC96E53}" dt="2023-10-08T00:44:51.267" v="3899" actId="14100"/>
          <ac:spMkLst>
            <pc:docMk/>
            <pc:sldMk cId="1321599493" sldId="446"/>
            <ac:spMk id="2" creationId="{C061FC8F-AFFC-9310-B3EC-84F4BDD76EBC}"/>
          </ac:spMkLst>
        </pc:spChg>
        <pc:spChg chg="add del mod">
          <ac:chgData name="佳則 長澤" userId="c3ca2f185f4f7c54" providerId="LiveId" clId="{7428B4CA-67C8-459A-A8EB-02560EC96E53}" dt="2023-10-08T00:42:21.474" v="3687"/>
          <ac:spMkLst>
            <pc:docMk/>
            <pc:sldMk cId="1321599493" sldId="446"/>
            <ac:spMk id="3" creationId="{5C73B824-1398-3D3D-E125-E244A2C2E5FD}"/>
          </ac:spMkLst>
        </pc:spChg>
        <pc:spChg chg="add mod">
          <ac:chgData name="佳則 長澤" userId="c3ca2f185f4f7c54" providerId="LiveId" clId="{7428B4CA-67C8-459A-A8EB-02560EC96E53}" dt="2023-10-08T00:44:54.446" v="3900" actId="1076"/>
          <ac:spMkLst>
            <pc:docMk/>
            <pc:sldMk cId="1321599493" sldId="446"/>
            <ac:spMk id="4" creationId="{D70D5B6C-8988-81B8-F2AA-8D1550376F42}"/>
          </ac:spMkLst>
        </pc:spChg>
        <pc:spChg chg="mod">
          <ac:chgData name="佳則 長澤" userId="c3ca2f185f4f7c54" providerId="LiveId" clId="{7428B4CA-67C8-459A-A8EB-02560EC96E53}" dt="2023-10-08T00:48:58.238" v="3905" actId="20577"/>
          <ac:spMkLst>
            <pc:docMk/>
            <pc:sldMk cId="1321599493" sldId="446"/>
            <ac:spMk id="9" creationId="{F28A9864-6C4A-2B2A-1506-4823A92D859C}"/>
          </ac:spMkLst>
        </pc:spChg>
        <pc:picChg chg="del">
          <ac:chgData name="佳則 長澤" userId="c3ca2f185f4f7c54" providerId="LiveId" clId="{7428B4CA-67C8-459A-A8EB-02560EC96E53}" dt="2023-10-08T00:41:42.153" v="3655" actId="478"/>
          <ac:picMkLst>
            <pc:docMk/>
            <pc:sldMk cId="1321599493" sldId="446"/>
            <ac:picMk id="6" creationId="{12997DB5-99AE-6E2E-C074-1D4AB187D675}"/>
          </ac:picMkLst>
        </pc:picChg>
      </pc:sldChg>
      <pc:sldChg chg="add del">
        <pc:chgData name="佳則 長澤" userId="c3ca2f185f4f7c54" providerId="LiveId" clId="{7428B4CA-67C8-459A-A8EB-02560EC96E53}" dt="2023-10-08T00:41:48.773" v="3657"/>
        <pc:sldMkLst>
          <pc:docMk/>
          <pc:sldMk cId="4196107793" sldId="447"/>
        </pc:sldMkLst>
      </pc:sldChg>
    </pc:docChg>
  </pc:docChgLst>
  <pc:docChgLst>
    <pc:chgData name="佳則 長澤" userId="c3ca2f185f4f7c54" providerId="LiveId" clId="{6D0BDB74-BE3B-4D65-8CEF-F431BFE08C19}"/>
    <pc:docChg chg="custSel modSld">
      <pc:chgData name="佳則 長澤" userId="c3ca2f185f4f7c54" providerId="LiveId" clId="{6D0BDB74-BE3B-4D65-8CEF-F431BFE08C19}" dt="2023-10-07T07:33:29.567" v="874" actId="20577"/>
      <pc:docMkLst>
        <pc:docMk/>
      </pc:docMkLst>
      <pc:sldChg chg="modSp mod">
        <pc:chgData name="佳則 長澤" userId="c3ca2f185f4f7c54" providerId="LiveId" clId="{6D0BDB74-BE3B-4D65-8CEF-F431BFE08C19}" dt="2023-10-07T06:34:50.494" v="11" actId="20577"/>
        <pc:sldMkLst>
          <pc:docMk/>
          <pc:sldMk cId="2942775736" sldId="371"/>
        </pc:sldMkLst>
        <pc:spChg chg="mod">
          <ac:chgData name="佳則 長澤" userId="c3ca2f185f4f7c54" providerId="LiveId" clId="{6D0BDB74-BE3B-4D65-8CEF-F431BFE08C19}" dt="2023-10-07T06:34:50.494" v="11" actId="20577"/>
          <ac:spMkLst>
            <pc:docMk/>
            <pc:sldMk cId="2942775736" sldId="371"/>
            <ac:spMk id="7" creationId="{31DF7C15-CB89-864F-86F6-C70181503523}"/>
          </ac:spMkLst>
        </pc:spChg>
      </pc:sldChg>
      <pc:sldChg chg="modSp mod">
        <pc:chgData name="佳則 長澤" userId="c3ca2f185f4f7c54" providerId="LiveId" clId="{6D0BDB74-BE3B-4D65-8CEF-F431BFE08C19}" dt="2023-10-07T07:31:24.250" v="868" actId="20577"/>
        <pc:sldMkLst>
          <pc:docMk/>
          <pc:sldMk cId="3538668030" sldId="420"/>
        </pc:sldMkLst>
        <pc:spChg chg="mod">
          <ac:chgData name="佳則 長澤" userId="c3ca2f185f4f7c54" providerId="LiveId" clId="{6D0BDB74-BE3B-4D65-8CEF-F431BFE08C19}" dt="2023-10-07T07:31:24.250" v="868" actId="20577"/>
          <ac:spMkLst>
            <pc:docMk/>
            <pc:sldMk cId="3538668030" sldId="420"/>
            <ac:spMk id="2" creationId="{AF676E99-6A5E-2B42-AB4E-B087BF22CB74}"/>
          </ac:spMkLst>
        </pc:spChg>
      </pc:sldChg>
      <pc:sldChg chg="modSp mod modNotesTx">
        <pc:chgData name="佳則 長澤" userId="c3ca2f185f4f7c54" providerId="LiveId" clId="{6D0BDB74-BE3B-4D65-8CEF-F431BFE08C19}" dt="2023-10-07T07:33:29.567" v="874" actId="20577"/>
        <pc:sldMkLst>
          <pc:docMk/>
          <pc:sldMk cId="1939027071" sldId="432"/>
        </pc:sldMkLst>
        <pc:spChg chg="mod">
          <ac:chgData name="佳則 長澤" userId="c3ca2f185f4f7c54" providerId="LiveId" clId="{6D0BDB74-BE3B-4D65-8CEF-F431BFE08C19}" dt="2023-10-07T06:36:29.700" v="71" actId="20577"/>
          <ac:spMkLst>
            <pc:docMk/>
            <pc:sldMk cId="1939027071" sldId="432"/>
            <ac:spMk id="12" creationId="{5C48EE44-5BFD-D7AF-FDD8-0130628732FA}"/>
          </ac:spMkLst>
        </pc:spChg>
        <pc:grpChg chg="mod">
          <ac:chgData name="佳則 長澤" userId="c3ca2f185f4f7c54" providerId="LiveId" clId="{6D0BDB74-BE3B-4D65-8CEF-F431BFE08C19}" dt="2023-10-07T06:36:26.917" v="68" actId="14100"/>
          <ac:grpSpMkLst>
            <pc:docMk/>
            <pc:sldMk cId="1939027071" sldId="432"/>
            <ac:grpSpMk id="10" creationId="{E15E64F8-97C1-E796-DDA8-B055E27E6712}"/>
          </ac:grpSpMkLst>
        </pc:grpChg>
      </pc:sldChg>
      <pc:sldChg chg="modSp mod">
        <pc:chgData name="佳則 長澤" userId="c3ca2f185f4f7c54" providerId="LiveId" clId="{6D0BDB74-BE3B-4D65-8CEF-F431BFE08C19}" dt="2023-10-07T06:36:58.399" v="76" actId="20577"/>
        <pc:sldMkLst>
          <pc:docMk/>
          <pc:sldMk cId="3281932792" sldId="440"/>
        </pc:sldMkLst>
        <pc:spChg chg="mod">
          <ac:chgData name="佳則 長澤" userId="c3ca2f185f4f7c54" providerId="LiveId" clId="{6D0BDB74-BE3B-4D65-8CEF-F431BFE08C19}" dt="2023-10-07T06:36:58.399" v="76" actId="20577"/>
          <ac:spMkLst>
            <pc:docMk/>
            <pc:sldMk cId="3281932792" sldId="440"/>
            <ac:spMk id="12" creationId="{FD9BC7D2-0377-C91D-3018-F9E538B357CC}"/>
          </ac:spMkLst>
        </pc:spChg>
        <pc:grpChg chg="mod">
          <ac:chgData name="佳則 長澤" userId="c3ca2f185f4f7c54" providerId="LiveId" clId="{6D0BDB74-BE3B-4D65-8CEF-F431BFE08C19}" dt="2023-10-07T06:36:54.050" v="75" actId="14100"/>
          <ac:grpSpMkLst>
            <pc:docMk/>
            <pc:sldMk cId="3281932792" sldId="440"/>
            <ac:grpSpMk id="10" creationId="{D0BC014B-B14A-48BA-21B1-0FF652FB041C}"/>
          </ac:grpSpMkLst>
        </pc:grpChg>
      </pc:sldChg>
      <pc:sldChg chg="delSp modSp mod modNotesTx">
        <pc:chgData name="佳則 長澤" userId="c3ca2f185f4f7c54" providerId="LiveId" clId="{6D0BDB74-BE3B-4D65-8CEF-F431BFE08C19}" dt="2023-10-07T07:25:28.678" v="642" actId="20577"/>
        <pc:sldMkLst>
          <pc:docMk/>
          <pc:sldMk cId="322806144" sldId="441"/>
        </pc:sldMkLst>
        <pc:spChg chg="mod">
          <ac:chgData name="佳則 長澤" userId="c3ca2f185f4f7c54" providerId="LiveId" clId="{6D0BDB74-BE3B-4D65-8CEF-F431BFE08C19}" dt="2023-10-07T06:37:12.214" v="88" actId="20577"/>
          <ac:spMkLst>
            <pc:docMk/>
            <pc:sldMk cId="322806144" sldId="441"/>
            <ac:spMk id="3" creationId="{89E280ED-1EA8-3C63-C0A7-5FFFED51BE73}"/>
          </ac:spMkLst>
        </pc:spChg>
        <pc:spChg chg="mod">
          <ac:chgData name="佳則 長澤" userId="c3ca2f185f4f7c54" providerId="LiveId" clId="{6D0BDB74-BE3B-4D65-8CEF-F431BFE08C19}" dt="2023-10-07T06:39:50.085" v="368" actId="20577"/>
          <ac:spMkLst>
            <pc:docMk/>
            <pc:sldMk cId="322806144" sldId="441"/>
            <ac:spMk id="5" creationId="{A992FAC2-F228-E58C-F541-632AF7B7AFB8}"/>
          </ac:spMkLst>
        </pc:spChg>
        <pc:spChg chg="mod">
          <ac:chgData name="佳則 長澤" userId="c3ca2f185f4f7c54" providerId="LiveId" clId="{6D0BDB74-BE3B-4D65-8CEF-F431BFE08C19}" dt="2023-10-07T06:39:35.829" v="365" actId="207"/>
          <ac:spMkLst>
            <pc:docMk/>
            <pc:sldMk cId="322806144" sldId="441"/>
            <ac:spMk id="6" creationId="{1E4F529B-6EE2-31F8-FE36-1C438AF3C187}"/>
          </ac:spMkLst>
        </pc:spChg>
        <pc:spChg chg="del">
          <ac:chgData name="佳則 長澤" userId="c3ca2f185f4f7c54" providerId="LiveId" clId="{6D0BDB74-BE3B-4D65-8CEF-F431BFE08C19}" dt="2023-10-07T06:37:35.383" v="89" actId="478"/>
          <ac:spMkLst>
            <pc:docMk/>
            <pc:sldMk cId="322806144" sldId="441"/>
            <ac:spMk id="7" creationId="{331E878A-C00B-3749-F7A1-D0EF457ABE34}"/>
          </ac:spMkLst>
        </pc:spChg>
        <pc:spChg chg="del mod">
          <ac:chgData name="佳則 長澤" userId="c3ca2f185f4f7c54" providerId="LiveId" clId="{6D0BDB74-BE3B-4D65-8CEF-F431BFE08C19}" dt="2023-10-07T06:37:37.899" v="91" actId="478"/>
          <ac:spMkLst>
            <pc:docMk/>
            <pc:sldMk cId="322806144" sldId="441"/>
            <ac:spMk id="8" creationId="{84D65EF3-06AB-9728-CBB4-7D3AABD4E2EF}"/>
          </ac:spMkLst>
        </pc:spChg>
        <pc:spChg chg="mod">
          <ac:chgData name="佳則 長澤" userId="c3ca2f185f4f7c54" providerId="LiveId" clId="{6D0BDB74-BE3B-4D65-8CEF-F431BFE08C19}" dt="2023-10-07T06:41:11.426" v="395" actId="20577"/>
          <ac:spMkLst>
            <pc:docMk/>
            <pc:sldMk cId="322806144" sldId="441"/>
            <ac:spMk id="12" creationId="{FD9BC7D2-0377-C91D-3018-F9E538B357CC}"/>
          </ac:spMkLst>
        </pc:spChg>
        <pc:grpChg chg="mod">
          <ac:chgData name="佳則 長澤" userId="c3ca2f185f4f7c54" providerId="LiveId" clId="{6D0BDB74-BE3B-4D65-8CEF-F431BFE08C19}" dt="2023-10-07T06:41:14.523" v="396" actId="14100"/>
          <ac:grpSpMkLst>
            <pc:docMk/>
            <pc:sldMk cId="322806144" sldId="441"/>
            <ac:grpSpMk id="10" creationId="{D0BC014B-B14A-48BA-21B1-0FF652FB041C}"/>
          </ac:grpSpMkLst>
        </pc:grpChg>
      </pc:sldChg>
      <pc:sldChg chg="addSp delSp modSp mod modNotesTx">
        <pc:chgData name="佳則 長澤" userId="c3ca2f185f4f7c54" providerId="LiveId" clId="{6D0BDB74-BE3B-4D65-8CEF-F431BFE08C19}" dt="2023-10-07T07:30:23.680" v="865" actId="20577"/>
        <pc:sldMkLst>
          <pc:docMk/>
          <pc:sldMk cId="823346916" sldId="442"/>
        </pc:sldMkLst>
        <pc:spChg chg="mod">
          <ac:chgData name="佳則 長澤" userId="c3ca2f185f4f7c54" providerId="LiveId" clId="{6D0BDB74-BE3B-4D65-8CEF-F431BFE08C19}" dt="2023-10-07T07:30:23.680" v="865" actId="20577"/>
          <ac:spMkLst>
            <pc:docMk/>
            <pc:sldMk cId="823346916" sldId="442"/>
            <ac:spMk id="17" creationId="{7F03E8EC-E64A-C373-F59C-5C2191AE249B}"/>
          </ac:spMkLst>
        </pc:spChg>
        <pc:picChg chg="add mod">
          <ac:chgData name="佳則 長澤" userId="c3ca2f185f4f7c54" providerId="LiveId" clId="{6D0BDB74-BE3B-4D65-8CEF-F431BFE08C19}" dt="2023-10-07T07:29:42.974" v="795" actId="14100"/>
          <ac:picMkLst>
            <pc:docMk/>
            <pc:sldMk cId="823346916" sldId="442"/>
            <ac:picMk id="3" creationId="{D5E0EB59-F861-7DA6-BA59-9FFA471C5B72}"/>
          </ac:picMkLst>
        </pc:picChg>
        <pc:picChg chg="del">
          <ac:chgData name="佳則 長澤" userId="c3ca2f185f4f7c54" providerId="LiveId" clId="{6D0BDB74-BE3B-4D65-8CEF-F431BFE08C19}" dt="2023-10-07T07:29:05.520" v="790" actId="478"/>
          <ac:picMkLst>
            <pc:docMk/>
            <pc:sldMk cId="823346916" sldId="442"/>
            <ac:picMk id="13" creationId="{4E2D42B3-1261-C725-D37E-EE3FAD95F08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BCE5C8A-4DC2-2545-BFB7-1AFB2ADA1A99}"/>
              </a:ext>
            </a:extLst>
          </p:cNvPr>
          <p:cNvSpPr>
            <a:spLocks noGrp="1"/>
          </p:cNvSpPr>
          <p:nvPr>
            <p:ph type="hdr" sz="quarter"/>
          </p:nvPr>
        </p:nvSpPr>
        <p:spPr>
          <a:xfrm>
            <a:off x="2" y="0"/>
            <a:ext cx="2919413" cy="495300"/>
          </a:xfrm>
          <a:prstGeom prst="rect">
            <a:avLst/>
          </a:prstGeom>
        </p:spPr>
        <p:txBody>
          <a:bodyPr vert="horz" lIns="91427" tIns="45714" rIns="91427" bIns="45714" rtlCol="0"/>
          <a:lstStyle>
            <a:lvl1pPr algn="l">
              <a:defRPr sz="1200"/>
            </a:lvl1pPr>
          </a:lstStyle>
          <a:p>
            <a:endParaRPr kumimoji="1" lang="ja-JP" altLang="en-US" dirty="0"/>
          </a:p>
        </p:txBody>
      </p:sp>
      <p:sp>
        <p:nvSpPr>
          <p:cNvPr id="4" name="フッター プレースホルダー 3">
            <a:extLst>
              <a:ext uri="{FF2B5EF4-FFF2-40B4-BE49-F238E27FC236}">
                <a16:creationId xmlns:a16="http://schemas.microsoft.com/office/drawing/2014/main" id="{F9602A01-4B6D-C440-BE30-5AB51C9AD284}"/>
              </a:ext>
            </a:extLst>
          </p:cNvPr>
          <p:cNvSpPr>
            <a:spLocks noGrp="1"/>
          </p:cNvSpPr>
          <p:nvPr>
            <p:ph type="ftr" sz="quarter" idx="2"/>
          </p:nvPr>
        </p:nvSpPr>
        <p:spPr>
          <a:xfrm>
            <a:off x="2" y="9371014"/>
            <a:ext cx="2919413" cy="495300"/>
          </a:xfrm>
          <a:prstGeom prst="rect">
            <a:avLst/>
          </a:prstGeom>
        </p:spPr>
        <p:txBody>
          <a:bodyPr vert="horz" lIns="91427" tIns="45714" rIns="91427" bIns="45714" rtlCol="0" anchor="b"/>
          <a:lstStyle>
            <a:lvl1pPr algn="l">
              <a:defRPr sz="1200"/>
            </a:lvl1pPr>
          </a:lstStyle>
          <a:p>
            <a:r>
              <a:rPr kumimoji="1" lang="en-US" altLang="ja-JP" dirty="0"/>
              <a:t>©</a:t>
            </a:r>
            <a:r>
              <a:rPr kumimoji="1" lang="ja-JP" altLang="en-US" dirty="0"/>
              <a:t>株式会社</a:t>
            </a:r>
            <a:r>
              <a:rPr kumimoji="1" lang="en-US" altLang="ja-JP" dirty="0"/>
              <a:t>NOLTY</a:t>
            </a:r>
            <a:r>
              <a:rPr kumimoji="1" lang="ja-JP" altLang="en-US" dirty="0"/>
              <a:t>プランナーズ</a:t>
            </a:r>
          </a:p>
        </p:txBody>
      </p:sp>
      <p:sp>
        <p:nvSpPr>
          <p:cNvPr id="5" name="スライド番号プレースホルダー 4">
            <a:extLst>
              <a:ext uri="{FF2B5EF4-FFF2-40B4-BE49-F238E27FC236}">
                <a16:creationId xmlns:a16="http://schemas.microsoft.com/office/drawing/2014/main" id="{BCF0C052-169F-4F46-BBE6-3CF44B80763E}"/>
              </a:ext>
            </a:extLst>
          </p:cNvPr>
          <p:cNvSpPr>
            <a:spLocks noGrp="1"/>
          </p:cNvSpPr>
          <p:nvPr>
            <p:ph type="sldNum" sz="quarter" idx="3"/>
          </p:nvPr>
        </p:nvSpPr>
        <p:spPr>
          <a:xfrm>
            <a:off x="3814763" y="9371014"/>
            <a:ext cx="2919412" cy="495300"/>
          </a:xfrm>
          <a:prstGeom prst="rect">
            <a:avLst/>
          </a:prstGeom>
        </p:spPr>
        <p:txBody>
          <a:bodyPr vert="horz" lIns="91427" tIns="45714" rIns="91427" bIns="45714" rtlCol="0" anchor="b"/>
          <a:lstStyle>
            <a:lvl1pPr algn="r">
              <a:defRPr sz="1200"/>
            </a:lvl1pPr>
          </a:lstStyle>
          <a:p>
            <a:fld id="{7EBD990D-53B8-8A4A-BDE8-F97A70ACB023}" type="slidenum">
              <a:rPr kumimoji="1" lang="ja-JP" altLang="en-US" smtClean="0"/>
              <a:t>‹#›</a:t>
            </a:fld>
            <a:endParaRPr kumimoji="1" lang="ja-JP" altLang="en-US"/>
          </a:p>
        </p:txBody>
      </p:sp>
      <p:sp>
        <p:nvSpPr>
          <p:cNvPr id="6" name="日付プレースホルダー 5">
            <a:extLst>
              <a:ext uri="{FF2B5EF4-FFF2-40B4-BE49-F238E27FC236}">
                <a16:creationId xmlns:a16="http://schemas.microsoft.com/office/drawing/2014/main" id="{32BEAAA8-B63B-80B4-2E37-AF239267EB82}"/>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AA9F9B6A-D8B2-45C7-B04E-CA8FC0B54207}" type="datetimeFigureOut">
              <a:rPr kumimoji="1" lang="ja-JP" altLang="en-US" smtClean="0"/>
              <a:t>2024/2/8</a:t>
            </a:fld>
            <a:endParaRPr kumimoji="1" lang="ja-JP" altLang="en-US"/>
          </a:p>
        </p:txBody>
      </p:sp>
    </p:spTree>
    <p:extLst>
      <p:ext uri="{BB962C8B-B14F-4D97-AF65-F5344CB8AC3E}">
        <p14:creationId xmlns:p14="http://schemas.microsoft.com/office/powerpoint/2010/main" val="379151384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19413" cy="495300"/>
          </a:xfrm>
          <a:prstGeom prst="rect">
            <a:avLst/>
          </a:prstGeom>
        </p:spPr>
        <p:txBody>
          <a:bodyPr vert="horz" lIns="91427" tIns="45714" rIns="91427" bIns="45714" rtlCol="0"/>
          <a:lstStyle>
            <a:lvl1pPr algn="l">
              <a:defRPr sz="1200"/>
            </a:lvl1pPr>
          </a:lstStyle>
          <a:p>
            <a:endParaRPr kumimoji="1" lang="ja-JP" altLang="en-US" dirty="0"/>
          </a:p>
        </p:txBody>
      </p:sp>
      <p:sp>
        <p:nvSpPr>
          <p:cNvPr id="9" name="フッター プレースホルダー 8">
            <a:extLst>
              <a:ext uri="{FF2B5EF4-FFF2-40B4-BE49-F238E27FC236}">
                <a16:creationId xmlns:a16="http://schemas.microsoft.com/office/drawing/2014/main" id="{D5A261A7-7EC2-48B1-A227-EC64420831D2}"/>
              </a:ext>
            </a:extLst>
          </p:cNvPr>
          <p:cNvSpPr>
            <a:spLocks noGrp="1"/>
          </p:cNvSpPr>
          <p:nvPr>
            <p:ph type="ftr" sz="quarter" idx="4"/>
          </p:nvPr>
        </p:nvSpPr>
        <p:spPr>
          <a:xfrm>
            <a:off x="1908175" y="9371013"/>
            <a:ext cx="2919412" cy="495300"/>
          </a:xfrm>
          <a:prstGeom prst="rect">
            <a:avLst/>
          </a:prstGeom>
        </p:spPr>
        <p:txBody>
          <a:bodyPr vert="horz" lIns="91440" tIns="45720" rIns="91440" bIns="45720" rtlCol="0" anchor="b"/>
          <a:lstStyle>
            <a:lvl1pPr algn="ctr">
              <a:defRPr sz="1200"/>
            </a:lvl1pPr>
          </a:lstStyle>
          <a:p>
            <a:r>
              <a:rPr lang="en-US" altLang="ja-JP"/>
              <a:t>©</a:t>
            </a:r>
            <a:r>
              <a:rPr lang="ja-JP" altLang="en-US"/>
              <a:t>株式会社</a:t>
            </a:r>
            <a:r>
              <a:rPr lang="en-US" altLang="ja-JP"/>
              <a:t>NOLTY</a:t>
            </a:r>
            <a:r>
              <a:rPr lang="ja-JP" altLang="en-US"/>
              <a:t>プランナーズ</a:t>
            </a:r>
            <a:endParaRPr lang="ja-JP" altLang="en-US" dirty="0"/>
          </a:p>
        </p:txBody>
      </p:sp>
      <p:sp>
        <p:nvSpPr>
          <p:cNvPr id="3" name="日付プレースホルダー 2">
            <a:extLst>
              <a:ext uri="{FF2B5EF4-FFF2-40B4-BE49-F238E27FC236}">
                <a16:creationId xmlns:a16="http://schemas.microsoft.com/office/drawing/2014/main" id="{D3FC4D0C-B3EF-6B9E-9ACB-76124A3B3911}"/>
              </a:ext>
            </a:extLst>
          </p:cNvPr>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02BD5711-5F71-48E0-A148-5E11B22CE6D1}" type="datetimeFigureOut">
              <a:rPr kumimoji="1" lang="ja-JP" altLang="en-US" smtClean="0"/>
              <a:t>2024/2/8</a:t>
            </a:fld>
            <a:endParaRPr kumimoji="1" lang="ja-JP" altLang="en-US"/>
          </a:p>
        </p:txBody>
      </p:sp>
      <p:sp>
        <p:nvSpPr>
          <p:cNvPr id="5" name="スライド イメージ プレースホルダー 4">
            <a:extLst>
              <a:ext uri="{FF2B5EF4-FFF2-40B4-BE49-F238E27FC236}">
                <a16:creationId xmlns:a16="http://schemas.microsoft.com/office/drawing/2014/main" id="{22A7AA8B-1049-83FA-6FC6-AB372B0CFB9A}"/>
              </a:ext>
            </a:extLst>
          </p:cNvPr>
          <p:cNvSpPr>
            <a:spLocks noGrp="1" noRot="1" noChangeAspect="1"/>
          </p:cNvSpPr>
          <p:nvPr>
            <p:ph type="sldImg" idx="2"/>
          </p:nvPr>
        </p:nvSpPr>
        <p:spPr>
          <a:xfrm>
            <a:off x="1147763" y="1233488"/>
            <a:ext cx="4440237"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6" name="ノート プレースホルダー 5">
            <a:extLst>
              <a:ext uri="{FF2B5EF4-FFF2-40B4-BE49-F238E27FC236}">
                <a16:creationId xmlns:a16="http://schemas.microsoft.com/office/drawing/2014/main" id="{735CA5EB-DE73-437C-B338-9F5CDF5C73FD}"/>
              </a:ext>
            </a:extLst>
          </p:cNvPr>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スライド番号プレースホルダー 6">
            <a:extLst>
              <a:ext uri="{FF2B5EF4-FFF2-40B4-BE49-F238E27FC236}">
                <a16:creationId xmlns:a16="http://schemas.microsoft.com/office/drawing/2014/main" id="{FA3896E6-4A98-E170-B7C9-F7E3A56DA70A}"/>
              </a:ext>
            </a:extLst>
          </p:cNvPr>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1586FAC8-7F55-4DBD-A555-EC1A66E4CDFB}" type="slidenum">
              <a:rPr kumimoji="1" lang="ja-JP" altLang="en-US" smtClean="0"/>
              <a:t>‹#›</a:t>
            </a:fld>
            <a:endParaRPr kumimoji="1" lang="ja-JP" altLang="en-US"/>
          </a:p>
        </p:txBody>
      </p:sp>
    </p:spTree>
    <p:extLst>
      <p:ext uri="{BB962C8B-B14F-4D97-AF65-F5344CB8AC3E}">
        <p14:creationId xmlns:p14="http://schemas.microsoft.com/office/powerpoint/2010/main" val="3672969799"/>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100" kern="1200">
        <a:solidFill>
          <a:schemeClr val="tx1"/>
        </a:solidFill>
        <a:latin typeface="+mn-lt"/>
        <a:ea typeface="+mn-ea"/>
        <a:cs typeface="+mn-cs"/>
      </a:defRPr>
    </a:lvl1pPr>
    <a:lvl2pPr marL="457200" algn="l" defTabSz="914400" rtl="0" eaLnBrk="1" latinLnBrk="0" hangingPunct="1">
      <a:defRPr kumimoji="1" sz="1100" kern="1200">
        <a:solidFill>
          <a:schemeClr val="tx1"/>
        </a:solidFill>
        <a:latin typeface="+mn-lt"/>
        <a:ea typeface="+mn-ea"/>
        <a:cs typeface="+mn-cs"/>
      </a:defRPr>
    </a:lvl2pPr>
    <a:lvl3pPr marL="914400" algn="l" defTabSz="914400" rtl="0" eaLnBrk="1" latinLnBrk="0" hangingPunct="1">
      <a:defRPr kumimoji="1" sz="1100" kern="1200">
        <a:solidFill>
          <a:schemeClr val="tx1"/>
        </a:solidFill>
        <a:latin typeface="+mn-lt"/>
        <a:ea typeface="+mn-ea"/>
        <a:cs typeface="+mn-cs"/>
      </a:defRPr>
    </a:lvl3pPr>
    <a:lvl4pPr marL="1371600" algn="l" defTabSz="914400" rtl="0" eaLnBrk="1" latinLnBrk="0" hangingPunct="1">
      <a:defRPr kumimoji="1" sz="1100" kern="1200">
        <a:solidFill>
          <a:schemeClr val="tx1"/>
        </a:solidFill>
        <a:latin typeface="+mn-lt"/>
        <a:ea typeface="+mn-ea"/>
        <a:cs typeface="+mn-cs"/>
      </a:defRPr>
    </a:lvl4pPr>
    <a:lvl5pPr marL="1828800" algn="l" defTabSz="914400" rtl="0" eaLnBrk="1" latinLnBrk="0" hangingPunct="1">
      <a:defRPr kumimoji="1" sz="11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endParaRPr lang="en-US" altLang="ja-JP" dirty="0"/>
          </a:p>
          <a:p>
            <a:endParaRPr lang="en-US" altLang="ja-JP" dirty="0"/>
          </a:p>
          <a:p>
            <a:endParaRPr lang="ja-JP" altLang="en-US" dirty="0"/>
          </a:p>
        </p:txBody>
      </p:sp>
      <p:sp>
        <p:nvSpPr>
          <p:cNvPr id="5" name="スライド番号プレースホルダー 4"/>
          <p:cNvSpPr>
            <a:spLocks noGrp="1"/>
          </p:cNvSpPr>
          <p:nvPr>
            <p:ph type="sldNum" sz="quarter" idx="5"/>
          </p:nvPr>
        </p:nvSpPr>
        <p:spPr/>
        <p:txBody>
          <a:bodyPr/>
          <a:lstStyle/>
          <a:p>
            <a:fld id="{110412DC-2F47-40F7-9DC3-6594EA5FFF94}" type="slidenum">
              <a:rPr lang="ja-JP" altLang="en-US" smtClean="0"/>
              <a:pPr/>
              <a:t>1</a:t>
            </a:fld>
            <a:endParaRPr lang="ja-JP" altLang="en-US"/>
          </a:p>
        </p:txBody>
      </p:sp>
      <p:sp>
        <p:nvSpPr>
          <p:cNvPr id="28" name="スライド イメージ プレースホルダー 27">
            <a:extLst>
              <a:ext uri="{FF2B5EF4-FFF2-40B4-BE49-F238E27FC236}">
                <a16:creationId xmlns:a16="http://schemas.microsoft.com/office/drawing/2014/main" id="{ADBC9028-DA62-1DD0-27D7-6057C1149120}"/>
              </a:ext>
            </a:extLst>
          </p:cNvPr>
          <p:cNvSpPr>
            <a:spLocks noGrp="1" noRot="1" noChangeAspect="1"/>
          </p:cNvSpPr>
          <p:nvPr>
            <p:ph type="sldImg"/>
          </p:nvPr>
        </p:nvSpPr>
        <p:spPr/>
      </p:sp>
      <p:sp>
        <p:nvSpPr>
          <p:cNvPr id="29" name="フッター プレースホルダー 28">
            <a:extLst>
              <a:ext uri="{FF2B5EF4-FFF2-40B4-BE49-F238E27FC236}">
                <a16:creationId xmlns:a16="http://schemas.microsoft.com/office/drawing/2014/main" id="{BDD80276-AFB9-6C6C-BBD9-C20BD83C018B}"/>
              </a:ext>
            </a:extLst>
          </p:cNvPr>
          <p:cNvSpPr>
            <a:spLocks noGrp="1"/>
          </p:cNvSpPr>
          <p:nvPr>
            <p:ph type="ftr" sz="quarter" idx="4"/>
          </p:nvPr>
        </p:nvSpPr>
        <p:spPr/>
        <p:txBody>
          <a:bodyPr/>
          <a:lstStyle/>
          <a:p>
            <a:r>
              <a:rPr kumimoji="1" lang="en-US" altLang="ja-JP"/>
              <a:t>©</a:t>
            </a:r>
            <a:r>
              <a:rPr kumimoji="1" lang="ja-JP" altLang="en-US"/>
              <a:t>株式会社</a:t>
            </a:r>
            <a:r>
              <a:rPr kumimoji="1" lang="en-US" altLang="ja-JP"/>
              <a:t>NOLTY</a:t>
            </a:r>
            <a:r>
              <a:rPr kumimoji="1" lang="ja-JP" altLang="en-US"/>
              <a:t>プランナーズ</a:t>
            </a:r>
            <a:endParaRPr kumimoji="1" lang="ja-JP" altLang="en-US" dirty="0"/>
          </a:p>
        </p:txBody>
      </p:sp>
    </p:spTree>
    <p:extLst>
      <p:ext uri="{BB962C8B-B14F-4D97-AF65-F5344CB8AC3E}">
        <p14:creationId xmlns:p14="http://schemas.microsoft.com/office/powerpoint/2010/main" val="53163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a:prstGeom prst="rect">
            <a:avLst/>
          </a:prstGeom>
        </p:spPr>
      </p:sp>
      <p:sp>
        <p:nvSpPr>
          <p:cNvPr id="3" name="ノート プレースホルダー 2"/>
          <p:cNvSpPr>
            <a:spLocks noGrp="1"/>
          </p:cNvSpPr>
          <p:nvPr>
            <p:ph type="body" idx="1"/>
          </p:nvPr>
        </p:nvSpPr>
        <p:spPr>
          <a:xfrm>
            <a:off x="673100" y="4748213"/>
            <a:ext cx="5389563" cy="3884612"/>
          </a:xfrm>
          <a:prstGeom prst="rect">
            <a:avLst/>
          </a:prstGeom>
        </p:spPr>
        <p:txBody>
          <a:bodyPr/>
          <a:lstStyle/>
          <a:p>
            <a:pPr rtl="0"/>
            <a:r>
              <a:rPr lang="ja-JP" altLang="en-US" sz="1100" dirty="0">
                <a:latin typeface="+mn-ea"/>
              </a:rPr>
              <a:t>本日の授業の内容はこのとおりです。</a:t>
            </a:r>
          </a:p>
          <a:p>
            <a:endParaRPr kumimoji="1" lang="ja-JP" altLang="en-US" dirty="0"/>
          </a:p>
        </p:txBody>
      </p:sp>
      <p:sp>
        <p:nvSpPr>
          <p:cNvPr id="5" name="スライド番号プレースホルダー 4"/>
          <p:cNvSpPr>
            <a:spLocks noGrp="1"/>
          </p:cNvSpPr>
          <p:nvPr>
            <p:ph type="sldNum" sz="quarter" idx="5"/>
          </p:nvPr>
        </p:nvSpPr>
        <p:spPr>
          <a:xfrm>
            <a:off x="3814763" y="9371013"/>
            <a:ext cx="2919412" cy="495300"/>
          </a:xfrm>
          <a:prstGeom prst="rect">
            <a:avLst/>
          </a:prstGeom>
        </p:spPr>
        <p:txBody>
          <a:bodyPr/>
          <a:lstStyle/>
          <a:p>
            <a:fld id="{72BD4E89-9262-7A43-8FA9-435606E1FA0C}" type="slidenum">
              <a:rPr kumimoji="1" lang="ja-JP" altLang="en-US" smtClean="0"/>
              <a:t>2</a:t>
            </a:fld>
            <a:endParaRPr kumimoji="1" lang="ja-JP" altLang="en-US"/>
          </a:p>
        </p:txBody>
      </p:sp>
      <p:sp>
        <p:nvSpPr>
          <p:cNvPr id="6" name="フッター プレースホルダー 5">
            <a:extLst>
              <a:ext uri="{FF2B5EF4-FFF2-40B4-BE49-F238E27FC236}">
                <a16:creationId xmlns:a16="http://schemas.microsoft.com/office/drawing/2014/main" id="{008F3249-896D-49BF-CD89-5A4D5F4751F3}"/>
              </a:ext>
            </a:extLst>
          </p:cNvPr>
          <p:cNvSpPr>
            <a:spLocks noGrp="1"/>
          </p:cNvSpPr>
          <p:nvPr>
            <p:ph type="ftr" sz="quarter" idx="4"/>
          </p:nvPr>
        </p:nvSpPr>
        <p:spPr/>
        <p:txBody>
          <a:bodyPr/>
          <a:lstStyle/>
          <a:p>
            <a:r>
              <a:rPr kumimoji="1" lang="en-US" altLang="ja-JP"/>
              <a:t>©</a:t>
            </a:r>
            <a:r>
              <a:rPr kumimoji="1" lang="ja-JP" altLang="en-US"/>
              <a:t>株式会社</a:t>
            </a:r>
            <a:r>
              <a:rPr kumimoji="1" lang="en-US" altLang="ja-JP"/>
              <a:t>NOLTY</a:t>
            </a:r>
            <a:r>
              <a:rPr kumimoji="1" lang="ja-JP" altLang="en-US"/>
              <a:t>プランナーズ</a:t>
            </a:r>
            <a:endParaRPr kumimoji="1" lang="ja-JP" altLang="en-US" dirty="0"/>
          </a:p>
        </p:txBody>
      </p:sp>
    </p:spTree>
    <p:extLst>
      <p:ext uri="{BB962C8B-B14F-4D97-AF65-F5344CB8AC3E}">
        <p14:creationId xmlns:p14="http://schemas.microsoft.com/office/powerpoint/2010/main" val="265427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a:xfrm>
            <a:off x="673100" y="4748213"/>
            <a:ext cx="5389563" cy="3884612"/>
          </a:xfrm>
          <a:prstGeom prst="rect">
            <a:avLst/>
          </a:prstGeom>
        </p:spPr>
        <p:txBody>
          <a:bodyPr/>
          <a:lstStyle/>
          <a:p>
            <a:r>
              <a:rPr lang="ja-JP" altLang="en-US" dirty="0"/>
              <a:t>この授業では、クリティカルシンキング学び、それを実践していきます。</a:t>
            </a:r>
            <a:endParaRPr lang="en-US" altLang="ja-JP" dirty="0"/>
          </a:p>
          <a:p>
            <a:r>
              <a:rPr lang="ja-JP" altLang="en-US" dirty="0"/>
              <a:t>まずクリティカルシンキングとは、一言でいうと、「ある考えに対してツッコミを考えていく方法」です。</a:t>
            </a:r>
            <a:endParaRPr lang="en-US" altLang="ja-JP" dirty="0"/>
          </a:p>
          <a:p>
            <a:r>
              <a:rPr lang="ja-JP" altLang="en-US" dirty="0"/>
              <a:t>特に、無意識的に当たり前として考えていたことを疑うときにこのクリティカルシンキングが役に立ちます。</a:t>
            </a:r>
            <a:endParaRPr lang="en-US" altLang="ja-JP" dirty="0"/>
          </a:p>
          <a:p>
            <a:r>
              <a:rPr lang="ja-JP" altLang="en-US" dirty="0"/>
              <a:t>例えば、「数学が苦手だから文系の道に進む」という考えがあった時、</a:t>
            </a:r>
            <a:endParaRPr lang="en-US" altLang="ja-JP" dirty="0"/>
          </a:p>
          <a:p>
            <a:r>
              <a:rPr lang="ja-JP" altLang="en-US" dirty="0"/>
              <a:t>「文系でも数学的な考えを使ったりするのでは？」や「○○さんがやりたいことにマーケティングに近いから数学とか統計とか重要なのでは？」</a:t>
            </a:r>
            <a:endParaRPr lang="en-US" altLang="ja-JP" dirty="0"/>
          </a:p>
          <a:p>
            <a:r>
              <a:rPr lang="ja-JP" altLang="en-US" dirty="0"/>
              <a:t>というようなツッコミを入れていくことで、もとの考えを再度考えるきっかけになります。</a:t>
            </a:r>
            <a:endParaRPr lang="en-US" altLang="ja-JP" dirty="0"/>
          </a:p>
          <a:p>
            <a:endParaRPr lang="en-US" altLang="ja-JP" dirty="0"/>
          </a:p>
        </p:txBody>
      </p:sp>
      <p:sp>
        <p:nvSpPr>
          <p:cNvPr id="5" name="スライド番号プレースホルダー 4"/>
          <p:cNvSpPr>
            <a:spLocks noGrp="1"/>
          </p:cNvSpPr>
          <p:nvPr>
            <p:ph type="sldNum" sz="quarter" idx="5"/>
          </p:nvPr>
        </p:nvSpPr>
        <p:spPr>
          <a:xfrm>
            <a:off x="3814763" y="9371013"/>
            <a:ext cx="2919412" cy="495300"/>
          </a:xfrm>
          <a:prstGeom prst="rect">
            <a:avLst/>
          </a:prstGeom>
        </p:spPr>
        <p:txBody>
          <a:bodyPr/>
          <a:lstStyle/>
          <a:p>
            <a:fld id="{72BD4E89-9262-7A43-8FA9-435606E1FA0C}" type="slidenum">
              <a:rPr lang="ja-JP" altLang="en-US" smtClean="0"/>
              <a:pPr/>
              <a:t>3</a:t>
            </a:fld>
            <a:endParaRPr lang="ja-JP" altLang="en-US"/>
          </a:p>
        </p:txBody>
      </p:sp>
      <p:sp>
        <p:nvSpPr>
          <p:cNvPr id="9" name="スライド イメージ プレースホルダー 8">
            <a:extLst>
              <a:ext uri="{FF2B5EF4-FFF2-40B4-BE49-F238E27FC236}">
                <a16:creationId xmlns:a16="http://schemas.microsoft.com/office/drawing/2014/main" id="{78AB3A2C-4CA2-6714-D1C6-AB73168597C7}"/>
              </a:ext>
            </a:extLst>
          </p:cNvPr>
          <p:cNvSpPr>
            <a:spLocks noGrp="1" noRot="1" noChangeAspect="1"/>
          </p:cNvSpPr>
          <p:nvPr>
            <p:ph type="sldImg"/>
          </p:nvPr>
        </p:nvSpPr>
        <p:spPr>
          <a:xfrm>
            <a:off x="1147763" y="1233488"/>
            <a:ext cx="4440237" cy="3328987"/>
          </a:xfrm>
          <a:prstGeom prst="rect">
            <a:avLst/>
          </a:prstGeom>
        </p:spPr>
      </p:sp>
      <p:sp>
        <p:nvSpPr>
          <p:cNvPr id="10" name="フッター プレースホルダー 9">
            <a:extLst>
              <a:ext uri="{FF2B5EF4-FFF2-40B4-BE49-F238E27FC236}">
                <a16:creationId xmlns:a16="http://schemas.microsoft.com/office/drawing/2014/main" id="{1C7A47D9-AB41-90C2-0D23-B8E27A9A1282}"/>
              </a:ext>
            </a:extLst>
          </p:cNvPr>
          <p:cNvSpPr>
            <a:spLocks noGrp="1"/>
          </p:cNvSpPr>
          <p:nvPr>
            <p:ph type="ftr" sz="quarter" idx="4"/>
          </p:nvPr>
        </p:nvSpPr>
        <p:spPr/>
        <p:txBody>
          <a:bodyPr/>
          <a:lstStyle/>
          <a:p>
            <a:r>
              <a:rPr kumimoji="1" lang="en-US" altLang="ja-JP"/>
              <a:t>©</a:t>
            </a:r>
            <a:r>
              <a:rPr kumimoji="1" lang="ja-JP" altLang="en-US"/>
              <a:t>株式会社</a:t>
            </a:r>
            <a:r>
              <a:rPr kumimoji="1" lang="en-US" altLang="ja-JP"/>
              <a:t>NOLTY</a:t>
            </a:r>
            <a:r>
              <a:rPr kumimoji="1" lang="ja-JP" altLang="en-US"/>
              <a:t>プランナーズ</a:t>
            </a:r>
            <a:endParaRPr kumimoji="1" lang="ja-JP" altLang="en-US" dirty="0"/>
          </a:p>
        </p:txBody>
      </p:sp>
    </p:spTree>
    <p:extLst>
      <p:ext uri="{BB962C8B-B14F-4D97-AF65-F5344CB8AC3E}">
        <p14:creationId xmlns:p14="http://schemas.microsoft.com/office/powerpoint/2010/main" val="2249540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a:prstGeom prst="rect">
            <a:avLst/>
          </a:prstGeom>
        </p:spPr>
      </p:sp>
      <p:sp>
        <p:nvSpPr>
          <p:cNvPr id="3" name="ノート プレースホルダー 2"/>
          <p:cNvSpPr>
            <a:spLocks noGrp="1"/>
          </p:cNvSpPr>
          <p:nvPr>
            <p:ph type="body" idx="1"/>
          </p:nvPr>
        </p:nvSpPr>
        <p:spPr>
          <a:xfrm>
            <a:off x="673100" y="4748213"/>
            <a:ext cx="5389563" cy="3884612"/>
          </a:xfrm>
          <a:prstGeom prst="rect">
            <a:avLst/>
          </a:prstGeom>
        </p:spPr>
        <p:txBody>
          <a:bodyPr/>
          <a:lstStyle/>
          <a:p>
            <a:r>
              <a:rPr kumimoji="1" lang="ja-JP" altLang="en-US" dirty="0"/>
              <a:t>実際の志望動機の例文を使ってツッコミを見てみましょう。</a:t>
            </a:r>
            <a:endParaRPr kumimoji="1" lang="en-US" altLang="ja-JP" dirty="0"/>
          </a:p>
          <a:p>
            <a:r>
              <a:rPr kumimoji="1" lang="ja-JP" altLang="en-US" dirty="0"/>
              <a:t>まずは就職編の志望動機とツッコミです。</a:t>
            </a:r>
            <a:endParaRPr kumimoji="1" lang="en-US" altLang="ja-JP" dirty="0"/>
          </a:p>
          <a:p>
            <a:r>
              <a:rPr kumimoji="1" lang="ja-JP" altLang="en-US" dirty="0"/>
              <a:t>①は、「働きながらただ仕事の経験を積むのであれば、どの会社でもいいのでは？」という考えからきているツッコミです。</a:t>
            </a:r>
            <a:endParaRPr kumimoji="1" lang="en-US" altLang="ja-JP" dirty="0"/>
          </a:p>
          <a:p>
            <a:r>
              <a:rPr kumimoji="1" lang="ja-JP" altLang="en-US" dirty="0"/>
              <a:t>②は、「どのように貢献したいのか？」が書かれていると、あなたを雇ったときの良いイメージを持つのではないか、という考えからくるツッコミです。</a:t>
            </a:r>
            <a:endParaRPr kumimoji="1" lang="en-US" altLang="ja-JP" dirty="0"/>
          </a:p>
          <a:p>
            <a:r>
              <a:rPr kumimoji="1" lang="ja-JP" altLang="en-US" dirty="0"/>
              <a:t>③は、目標の原動力は何であるかを問うツッコミです。</a:t>
            </a:r>
            <a:endParaRPr kumimoji="1" lang="en-US" altLang="ja-JP" dirty="0"/>
          </a:p>
        </p:txBody>
      </p:sp>
      <p:sp>
        <p:nvSpPr>
          <p:cNvPr id="5" name="スライド番号プレースホルダー 4"/>
          <p:cNvSpPr>
            <a:spLocks noGrp="1"/>
          </p:cNvSpPr>
          <p:nvPr>
            <p:ph type="sldNum" sz="quarter" idx="5"/>
          </p:nvPr>
        </p:nvSpPr>
        <p:spPr>
          <a:xfrm>
            <a:off x="3814763" y="9371013"/>
            <a:ext cx="2919412" cy="495300"/>
          </a:xfrm>
          <a:prstGeom prst="rect">
            <a:avLst/>
          </a:prstGeom>
        </p:spPr>
        <p:txBody>
          <a:bodyPr/>
          <a:lstStyle/>
          <a:p>
            <a:fld id="{72BD4E89-9262-7A43-8FA9-435606E1FA0C}" type="slidenum">
              <a:rPr kumimoji="1" lang="ja-JP" altLang="en-US" smtClean="0"/>
              <a:t>4</a:t>
            </a:fld>
            <a:endParaRPr kumimoji="1" lang="ja-JP" altLang="en-US"/>
          </a:p>
        </p:txBody>
      </p:sp>
      <p:sp>
        <p:nvSpPr>
          <p:cNvPr id="6" name="フッター プレースホルダー 5">
            <a:extLst>
              <a:ext uri="{FF2B5EF4-FFF2-40B4-BE49-F238E27FC236}">
                <a16:creationId xmlns:a16="http://schemas.microsoft.com/office/drawing/2014/main" id="{E87EB5B7-D409-251C-BDDD-35C5A2192082}"/>
              </a:ext>
            </a:extLst>
          </p:cNvPr>
          <p:cNvSpPr>
            <a:spLocks noGrp="1"/>
          </p:cNvSpPr>
          <p:nvPr>
            <p:ph type="ftr" sz="quarter" idx="4"/>
          </p:nvPr>
        </p:nvSpPr>
        <p:spPr/>
        <p:txBody>
          <a:bodyPr/>
          <a:lstStyle/>
          <a:p>
            <a:r>
              <a:rPr kumimoji="1" lang="en-US" altLang="ja-JP"/>
              <a:t>©</a:t>
            </a:r>
            <a:r>
              <a:rPr kumimoji="1" lang="ja-JP" altLang="en-US"/>
              <a:t>株式会社</a:t>
            </a:r>
            <a:r>
              <a:rPr kumimoji="1" lang="en-US" altLang="ja-JP"/>
              <a:t>NOLTY</a:t>
            </a:r>
            <a:r>
              <a:rPr kumimoji="1" lang="ja-JP" altLang="en-US"/>
              <a:t>プランナーズ</a:t>
            </a:r>
            <a:endParaRPr kumimoji="1" lang="ja-JP" altLang="en-US" dirty="0"/>
          </a:p>
        </p:txBody>
      </p:sp>
    </p:spTree>
    <p:extLst>
      <p:ext uri="{BB962C8B-B14F-4D97-AF65-F5344CB8AC3E}">
        <p14:creationId xmlns:p14="http://schemas.microsoft.com/office/powerpoint/2010/main" val="2331618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a:prstGeom prst="rect">
            <a:avLst/>
          </a:prstGeom>
        </p:spPr>
      </p:sp>
      <p:sp>
        <p:nvSpPr>
          <p:cNvPr id="3" name="ノート プレースホルダー 2"/>
          <p:cNvSpPr>
            <a:spLocks noGrp="1"/>
          </p:cNvSpPr>
          <p:nvPr>
            <p:ph type="body" idx="1"/>
          </p:nvPr>
        </p:nvSpPr>
        <p:spPr>
          <a:xfrm>
            <a:off x="673100" y="4748213"/>
            <a:ext cx="5389563" cy="3884612"/>
          </a:xfrm>
          <a:prstGeom prst="rect">
            <a:avLst/>
          </a:prstGeom>
        </p:spPr>
        <p:txBody>
          <a:bodyPr/>
          <a:lstStyle/>
          <a:p>
            <a:r>
              <a:rPr kumimoji="1" lang="ja-JP" altLang="en-US" dirty="0"/>
              <a:t>次に進学編の志望理由書です。</a:t>
            </a:r>
            <a:endParaRPr kumimoji="1" lang="en-US" altLang="ja-JP" dirty="0"/>
          </a:p>
          <a:p>
            <a:r>
              <a:rPr kumimoji="1" lang="ja-JP" altLang="en-US" dirty="0"/>
              <a:t>①は、英語の先生を目指すために、その大学でなければいけない理由が書かれていないことへのツッコミです。</a:t>
            </a:r>
            <a:endParaRPr kumimoji="1" lang="en-US" altLang="ja-JP" dirty="0"/>
          </a:p>
          <a:p>
            <a:r>
              <a:rPr kumimoji="1" lang="ja-JP" altLang="en-US" dirty="0"/>
              <a:t>②は、書かれていることが楽しめないことに繋がらないので読み手が納得しないのではないか、というツッコミです。</a:t>
            </a:r>
            <a:endParaRPr kumimoji="1" lang="en-US" altLang="ja-JP" dirty="0"/>
          </a:p>
          <a:p>
            <a:endParaRPr kumimoji="1" lang="en-US" altLang="ja-JP" dirty="0"/>
          </a:p>
          <a:p>
            <a:endParaRPr kumimoji="1" lang="en-US" altLang="ja-JP" dirty="0"/>
          </a:p>
        </p:txBody>
      </p:sp>
      <p:sp>
        <p:nvSpPr>
          <p:cNvPr id="5" name="スライド番号プレースホルダー 4"/>
          <p:cNvSpPr>
            <a:spLocks noGrp="1"/>
          </p:cNvSpPr>
          <p:nvPr>
            <p:ph type="sldNum" sz="quarter" idx="5"/>
          </p:nvPr>
        </p:nvSpPr>
        <p:spPr>
          <a:xfrm>
            <a:off x="3814763" y="9371013"/>
            <a:ext cx="2919412" cy="495300"/>
          </a:xfrm>
          <a:prstGeom prst="rect">
            <a:avLst/>
          </a:prstGeom>
        </p:spPr>
        <p:txBody>
          <a:bodyPr/>
          <a:lstStyle/>
          <a:p>
            <a:fld id="{72BD4E89-9262-7A43-8FA9-435606E1FA0C}" type="slidenum">
              <a:rPr kumimoji="1" lang="ja-JP" altLang="en-US" smtClean="0"/>
              <a:t>5</a:t>
            </a:fld>
            <a:endParaRPr kumimoji="1" lang="ja-JP" altLang="en-US"/>
          </a:p>
        </p:txBody>
      </p:sp>
      <p:sp>
        <p:nvSpPr>
          <p:cNvPr id="6" name="フッター プレースホルダー 5">
            <a:extLst>
              <a:ext uri="{FF2B5EF4-FFF2-40B4-BE49-F238E27FC236}">
                <a16:creationId xmlns:a16="http://schemas.microsoft.com/office/drawing/2014/main" id="{9EA9D44E-ADFA-2228-91A7-26CC190785A5}"/>
              </a:ext>
            </a:extLst>
          </p:cNvPr>
          <p:cNvSpPr>
            <a:spLocks noGrp="1"/>
          </p:cNvSpPr>
          <p:nvPr>
            <p:ph type="ftr" sz="quarter" idx="4"/>
          </p:nvPr>
        </p:nvSpPr>
        <p:spPr/>
        <p:txBody>
          <a:bodyPr/>
          <a:lstStyle/>
          <a:p>
            <a:r>
              <a:rPr kumimoji="1" lang="en-US" altLang="ja-JP"/>
              <a:t>©</a:t>
            </a:r>
            <a:r>
              <a:rPr kumimoji="1" lang="ja-JP" altLang="en-US"/>
              <a:t>株式会社</a:t>
            </a:r>
            <a:r>
              <a:rPr kumimoji="1" lang="en-US" altLang="ja-JP"/>
              <a:t>NOLTY</a:t>
            </a:r>
            <a:r>
              <a:rPr kumimoji="1" lang="ja-JP" altLang="en-US"/>
              <a:t>プランナーズ</a:t>
            </a:r>
            <a:endParaRPr kumimoji="1" lang="ja-JP" altLang="en-US" dirty="0"/>
          </a:p>
        </p:txBody>
      </p:sp>
    </p:spTree>
    <p:extLst>
      <p:ext uri="{BB962C8B-B14F-4D97-AF65-F5344CB8AC3E}">
        <p14:creationId xmlns:p14="http://schemas.microsoft.com/office/powerpoint/2010/main" val="2999199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a:prstGeom prst="rect">
            <a:avLst/>
          </a:prstGeom>
        </p:spPr>
      </p:sp>
      <p:sp>
        <p:nvSpPr>
          <p:cNvPr id="3" name="ノート プレースホルダー 2"/>
          <p:cNvSpPr>
            <a:spLocks noGrp="1"/>
          </p:cNvSpPr>
          <p:nvPr>
            <p:ph type="body" idx="1"/>
          </p:nvPr>
        </p:nvSpPr>
        <p:spPr>
          <a:xfrm>
            <a:off x="673100" y="4748213"/>
            <a:ext cx="5389563" cy="3884612"/>
          </a:xfrm>
          <a:prstGeom prst="rect">
            <a:avLst/>
          </a:prstGeom>
        </p:spPr>
        <p:txBody>
          <a:bodyPr/>
          <a:lstStyle/>
          <a:p>
            <a:r>
              <a:rPr kumimoji="1" lang="ja-JP" altLang="en-US" dirty="0"/>
              <a:t>次にペアでクリティカルシンキングを行っていきます。</a:t>
            </a:r>
            <a:endParaRPr kumimoji="1" lang="en-US" altLang="ja-JP" dirty="0"/>
          </a:p>
          <a:p>
            <a:r>
              <a:rPr kumimoji="1" lang="ja-JP" altLang="en-US" dirty="0"/>
              <a:t>ペアと</a:t>
            </a:r>
            <a:r>
              <a:rPr kumimoji="1" lang="en-US" altLang="ja-JP" dirty="0"/>
              <a:t>ICT</a:t>
            </a:r>
            <a:r>
              <a:rPr kumimoji="1" lang="ja-JP" altLang="en-US" dirty="0"/>
              <a:t>端末を交換して、まずは志望動機</a:t>
            </a:r>
            <a:r>
              <a:rPr kumimoji="1" lang="en-US" altLang="ja-JP" dirty="0"/>
              <a:t>/</a:t>
            </a:r>
            <a:r>
              <a:rPr kumimoji="1" lang="ja-JP" altLang="en-US" dirty="0"/>
              <a:t>理由書を読んでください。</a:t>
            </a:r>
            <a:endParaRPr kumimoji="1" lang="en-US" altLang="ja-JP" dirty="0"/>
          </a:p>
          <a:p>
            <a:r>
              <a:rPr kumimoji="1" lang="ja-JP" altLang="en-US" dirty="0"/>
              <a:t>気になる文を最大引用して、それぞれの文に対してフィードバック（ツッコミ）を書いていってください。</a:t>
            </a:r>
            <a:endParaRPr kumimoji="1" lang="en-US" altLang="ja-JP" dirty="0"/>
          </a:p>
          <a:p>
            <a:r>
              <a:rPr kumimoji="1" lang="ja-JP" altLang="en-US" dirty="0"/>
              <a:t>フィードバックが批判的なものだけになってしまうとモチベーションが下がってしまいますので、まずはポジティブなコメント書き、</a:t>
            </a:r>
            <a:endParaRPr kumimoji="1" lang="en-US" altLang="ja-JP" dirty="0"/>
          </a:p>
          <a:p>
            <a:r>
              <a:rPr kumimoji="1" lang="ja-JP" altLang="en-US" dirty="0"/>
              <a:t>そのあとにツッコミを書いてください。</a:t>
            </a:r>
            <a:endParaRPr kumimoji="1" lang="en-US" altLang="ja-JP" dirty="0"/>
          </a:p>
          <a:p>
            <a:r>
              <a:rPr kumimoji="1" lang="ja-JP" altLang="en-US" dirty="0"/>
              <a:t>２０分間このワークを行います。</a:t>
            </a:r>
            <a:endParaRPr kumimoji="1" lang="en-US" altLang="ja-JP" dirty="0"/>
          </a:p>
          <a:p>
            <a:endParaRPr kumimoji="1" lang="en-US" altLang="ja-JP" dirty="0"/>
          </a:p>
        </p:txBody>
      </p:sp>
      <p:sp>
        <p:nvSpPr>
          <p:cNvPr id="5" name="スライド番号プレースホルダー 4"/>
          <p:cNvSpPr>
            <a:spLocks noGrp="1"/>
          </p:cNvSpPr>
          <p:nvPr>
            <p:ph type="sldNum" sz="quarter" idx="5"/>
          </p:nvPr>
        </p:nvSpPr>
        <p:spPr>
          <a:xfrm>
            <a:off x="3814763" y="9371013"/>
            <a:ext cx="2919412" cy="495300"/>
          </a:xfrm>
          <a:prstGeom prst="rect">
            <a:avLst/>
          </a:prstGeom>
        </p:spPr>
        <p:txBody>
          <a:bodyPr/>
          <a:lstStyle/>
          <a:p>
            <a:fld id="{72BD4E89-9262-7A43-8FA9-435606E1FA0C}" type="slidenum">
              <a:rPr kumimoji="1" lang="ja-JP" altLang="en-US" smtClean="0"/>
              <a:t>6</a:t>
            </a:fld>
            <a:endParaRPr kumimoji="1" lang="ja-JP" altLang="en-US"/>
          </a:p>
        </p:txBody>
      </p:sp>
      <p:sp>
        <p:nvSpPr>
          <p:cNvPr id="6" name="フッター プレースホルダー 5">
            <a:extLst>
              <a:ext uri="{FF2B5EF4-FFF2-40B4-BE49-F238E27FC236}">
                <a16:creationId xmlns:a16="http://schemas.microsoft.com/office/drawing/2014/main" id="{7559808A-6B0C-3045-11FF-5A7A609BB1F6}"/>
              </a:ext>
            </a:extLst>
          </p:cNvPr>
          <p:cNvSpPr>
            <a:spLocks noGrp="1"/>
          </p:cNvSpPr>
          <p:nvPr>
            <p:ph type="ftr" sz="quarter" idx="4"/>
          </p:nvPr>
        </p:nvSpPr>
        <p:spPr/>
        <p:txBody>
          <a:bodyPr/>
          <a:lstStyle/>
          <a:p>
            <a:r>
              <a:rPr kumimoji="1" lang="en-US" altLang="ja-JP"/>
              <a:t>©</a:t>
            </a:r>
            <a:r>
              <a:rPr kumimoji="1" lang="ja-JP" altLang="en-US"/>
              <a:t>株式会社</a:t>
            </a:r>
            <a:r>
              <a:rPr kumimoji="1" lang="en-US" altLang="ja-JP"/>
              <a:t>NOLTY</a:t>
            </a:r>
            <a:r>
              <a:rPr kumimoji="1" lang="ja-JP" altLang="en-US"/>
              <a:t>プランナーズ</a:t>
            </a:r>
            <a:endParaRPr kumimoji="1" lang="ja-JP" altLang="en-US" dirty="0"/>
          </a:p>
        </p:txBody>
      </p:sp>
    </p:spTree>
    <p:extLst>
      <p:ext uri="{BB962C8B-B14F-4D97-AF65-F5344CB8AC3E}">
        <p14:creationId xmlns:p14="http://schemas.microsoft.com/office/powerpoint/2010/main" val="1591927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a:prstGeom prst="rect">
            <a:avLst/>
          </a:prstGeom>
        </p:spPr>
      </p:sp>
      <p:sp>
        <p:nvSpPr>
          <p:cNvPr id="3" name="ノート プレースホルダー 2"/>
          <p:cNvSpPr>
            <a:spLocks noGrp="1"/>
          </p:cNvSpPr>
          <p:nvPr>
            <p:ph type="body" idx="1"/>
          </p:nvPr>
        </p:nvSpPr>
        <p:spPr>
          <a:xfrm>
            <a:off x="673100" y="4748213"/>
            <a:ext cx="5389563" cy="3884612"/>
          </a:xfrm>
          <a:prstGeom prst="rect">
            <a:avLst/>
          </a:prstGeom>
        </p:spPr>
        <p:txBody>
          <a:bodyPr/>
          <a:lstStyle/>
          <a:p>
            <a:r>
              <a:rPr kumimoji="1" lang="ja-JP" altLang="en-US" dirty="0"/>
              <a:t>それでは</a:t>
            </a:r>
            <a:r>
              <a:rPr kumimoji="1" lang="en-US" altLang="ja-JP" dirty="0"/>
              <a:t>ICT</a:t>
            </a:r>
            <a:r>
              <a:rPr kumimoji="1" lang="ja-JP" altLang="en-US" dirty="0"/>
              <a:t>端末を返却してください。</a:t>
            </a:r>
            <a:endParaRPr kumimoji="1" lang="en-US" altLang="ja-JP" dirty="0"/>
          </a:p>
          <a:p>
            <a:r>
              <a:rPr kumimoji="1" lang="ja-JP" altLang="en-US" dirty="0"/>
              <a:t>返却後、ペアからのフィードバックを読み、</a:t>
            </a:r>
            <a:endParaRPr kumimoji="1" lang="en-US" altLang="ja-JP" dirty="0"/>
          </a:p>
          <a:p>
            <a:r>
              <a:rPr kumimoji="1" lang="ja-JP" altLang="en-US" dirty="0"/>
              <a:t>まずはフィードバックを書いてくれたことに感謝の言葉を述べましょう。</a:t>
            </a:r>
            <a:endParaRPr kumimoji="1" lang="en-US" altLang="ja-JP" dirty="0"/>
          </a:p>
          <a:p>
            <a:r>
              <a:rPr kumimoji="1" lang="ja-JP" altLang="en-US" dirty="0"/>
              <a:t>その上で、志望動機</a:t>
            </a:r>
            <a:r>
              <a:rPr kumimoji="1" lang="en-US" altLang="ja-JP" dirty="0"/>
              <a:t>/</a:t>
            </a:r>
            <a:r>
              <a:rPr kumimoji="1" lang="ja-JP" altLang="en-US" dirty="0"/>
              <a:t>理由書に対する追加の説明をしてください。</a:t>
            </a:r>
            <a:endParaRPr kumimoji="1" lang="en-US" altLang="ja-JP" dirty="0"/>
          </a:p>
          <a:p>
            <a:r>
              <a:rPr kumimoji="1" lang="ja-JP" altLang="en-US" dirty="0"/>
              <a:t>その追加の説明は、志望動機</a:t>
            </a:r>
            <a:r>
              <a:rPr kumimoji="1" lang="en-US" altLang="ja-JP" dirty="0"/>
              <a:t>/</a:t>
            </a:r>
            <a:r>
              <a:rPr kumimoji="1" lang="ja-JP" altLang="en-US" dirty="0"/>
              <a:t>理由書に書いた方がよいものになるでしょう。</a:t>
            </a:r>
            <a:endParaRPr kumimoji="1" lang="en-US" altLang="ja-JP" dirty="0"/>
          </a:p>
          <a:p>
            <a:r>
              <a:rPr kumimoji="1" lang="ja-JP" altLang="en-US" dirty="0"/>
              <a:t>クリティカルシンキングを使って内容をブラッシュアップさせてください。</a:t>
            </a:r>
            <a:endParaRPr kumimoji="1" lang="en-US" altLang="ja-JP" dirty="0"/>
          </a:p>
        </p:txBody>
      </p:sp>
      <p:sp>
        <p:nvSpPr>
          <p:cNvPr id="5" name="スライド番号プレースホルダー 4"/>
          <p:cNvSpPr>
            <a:spLocks noGrp="1"/>
          </p:cNvSpPr>
          <p:nvPr>
            <p:ph type="sldNum" sz="quarter" idx="5"/>
          </p:nvPr>
        </p:nvSpPr>
        <p:spPr>
          <a:xfrm>
            <a:off x="3814763" y="9371013"/>
            <a:ext cx="2919412" cy="495300"/>
          </a:xfrm>
          <a:prstGeom prst="rect">
            <a:avLst/>
          </a:prstGeom>
        </p:spPr>
        <p:txBody>
          <a:bodyPr/>
          <a:lstStyle/>
          <a:p>
            <a:fld id="{72BD4E89-9262-7A43-8FA9-435606E1FA0C}" type="slidenum">
              <a:rPr kumimoji="1" lang="ja-JP" altLang="en-US" smtClean="0"/>
              <a:t>7</a:t>
            </a:fld>
            <a:endParaRPr kumimoji="1" lang="ja-JP" altLang="en-US"/>
          </a:p>
        </p:txBody>
      </p:sp>
      <p:sp>
        <p:nvSpPr>
          <p:cNvPr id="6" name="フッター プレースホルダー 5">
            <a:extLst>
              <a:ext uri="{FF2B5EF4-FFF2-40B4-BE49-F238E27FC236}">
                <a16:creationId xmlns:a16="http://schemas.microsoft.com/office/drawing/2014/main" id="{51085980-95B3-1367-CCBE-7ADFA4E00198}"/>
              </a:ext>
            </a:extLst>
          </p:cNvPr>
          <p:cNvSpPr>
            <a:spLocks noGrp="1"/>
          </p:cNvSpPr>
          <p:nvPr>
            <p:ph type="ftr" sz="quarter" idx="4"/>
          </p:nvPr>
        </p:nvSpPr>
        <p:spPr/>
        <p:txBody>
          <a:bodyPr/>
          <a:lstStyle/>
          <a:p>
            <a:r>
              <a:rPr kumimoji="1" lang="en-US" altLang="ja-JP"/>
              <a:t>©</a:t>
            </a:r>
            <a:r>
              <a:rPr kumimoji="1" lang="ja-JP" altLang="en-US"/>
              <a:t>株式会社</a:t>
            </a:r>
            <a:r>
              <a:rPr kumimoji="1" lang="en-US" altLang="ja-JP"/>
              <a:t>NOLTY</a:t>
            </a:r>
            <a:r>
              <a:rPr kumimoji="1" lang="ja-JP" altLang="en-US"/>
              <a:t>プランナーズ</a:t>
            </a:r>
            <a:endParaRPr kumimoji="1" lang="ja-JP" altLang="en-US" dirty="0"/>
          </a:p>
        </p:txBody>
      </p:sp>
    </p:spTree>
    <p:extLst>
      <p:ext uri="{BB962C8B-B14F-4D97-AF65-F5344CB8AC3E}">
        <p14:creationId xmlns:p14="http://schemas.microsoft.com/office/powerpoint/2010/main" val="1205799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7763" y="1233488"/>
            <a:ext cx="4440237" cy="3328987"/>
          </a:xfrm>
          <a:prstGeom prst="rect">
            <a:avLst/>
          </a:prstGeom>
        </p:spPr>
      </p:sp>
      <p:sp>
        <p:nvSpPr>
          <p:cNvPr id="3" name="ノート プレースホルダー 2"/>
          <p:cNvSpPr>
            <a:spLocks noGrp="1"/>
          </p:cNvSpPr>
          <p:nvPr>
            <p:ph type="body" idx="1"/>
          </p:nvPr>
        </p:nvSpPr>
        <p:spPr>
          <a:xfrm>
            <a:off x="673100" y="4748213"/>
            <a:ext cx="5389563" cy="3884612"/>
          </a:xfrm>
          <a:prstGeom prst="rect">
            <a:avLst/>
          </a:prstGeom>
        </p:spPr>
        <p:txBody>
          <a:bodyPr/>
          <a:lstStyle/>
          <a:p>
            <a:endParaRPr kumimoji="1" lang="ja-JP" altLang="en-US" dirty="0"/>
          </a:p>
        </p:txBody>
      </p:sp>
      <p:sp>
        <p:nvSpPr>
          <p:cNvPr id="5" name="スライド番号プレースホルダー 4"/>
          <p:cNvSpPr>
            <a:spLocks noGrp="1"/>
          </p:cNvSpPr>
          <p:nvPr>
            <p:ph type="sldNum" sz="quarter" idx="5"/>
          </p:nvPr>
        </p:nvSpPr>
        <p:spPr>
          <a:xfrm>
            <a:off x="3814763" y="9371013"/>
            <a:ext cx="2919412" cy="495300"/>
          </a:xfrm>
          <a:prstGeom prst="rect">
            <a:avLst/>
          </a:prstGeom>
        </p:spPr>
        <p:txBody>
          <a:bodyPr/>
          <a:lstStyle/>
          <a:p>
            <a:fld id="{110412DC-2F47-40F7-9DC3-6594EA5FFF94}" type="slidenum">
              <a:rPr kumimoji="1" lang="ja-JP" altLang="en-US" smtClean="0"/>
              <a:t>8</a:t>
            </a:fld>
            <a:endParaRPr kumimoji="1" lang="ja-JP" altLang="en-US"/>
          </a:p>
        </p:txBody>
      </p:sp>
      <p:sp>
        <p:nvSpPr>
          <p:cNvPr id="6" name="フッター プレースホルダー 5">
            <a:extLst>
              <a:ext uri="{FF2B5EF4-FFF2-40B4-BE49-F238E27FC236}">
                <a16:creationId xmlns:a16="http://schemas.microsoft.com/office/drawing/2014/main" id="{8AFB4430-54A8-301D-6013-6E5829B98746}"/>
              </a:ext>
            </a:extLst>
          </p:cNvPr>
          <p:cNvSpPr>
            <a:spLocks noGrp="1"/>
          </p:cNvSpPr>
          <p:nvPr>
            <p:ph type="ftr" sz="quarter" idx="4"/>
          </p:nvPr>
        </p:nvSpPr>
        <p:spPr/>
        <p:txBody>
          <a:bodyPr/>
          <a:lstStyle/>
          <a:p>
            <a:r>
              <a:rPr kumimoji="1" lang="en-US" altLang="ja-JP"/>
              <a:t>©</a:t>
            </a:r>
            <a:r>
              <a:rPr kumimoji="1" lang="ja-JP" altLang="en-US"/>
              <a:t>株式会社</a:t>
            </a:r>
            <a:r>
              <a:rPr kumimoji="1" lang="en-US" altLang="ja-JP"/>
              <a:t>NOLTY</a:t>
            </a:r>
            <a:r>
              <a:rPr kumimoji="1" lang="ja-JP" altLang="en-US"/>
              <a:t>プランナーズ</a:t>
            </a:r>
            <a:endParaRPr kumimoji="1" lang="ja-JP" altLang="en-US" dirty="0"/>
          </a:p>
        </p:txBody>
      </p:sp>
    </p:spTree>
    <p:extLst>
      <p:ext uri="{BB962C8B-B14F-4D97-AF65-F5344CB8AC3E}">
        <p14:creationId xmlns:p14="http://schemas.microsoft.com/office/powerpoint/2010/main" val="17878475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BC6E62-7507-7347-80B4-EA40447DD1D5}"/>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0CC477E-C9F3-6449-9FCB-3441CAA9D25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405C99F-A1F0-F944-ADF3-ABB0CD09F31F}"/>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7A0F330C-1DEE-8C42-94D0-194BBF4A13F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7F0BE02-B483-8D46-8812-A480DA65987B}"/>
              </a:ext>
            </a:extLst>
          </p:cNvPr>
          <p:cNvSpPr>
            <a:spLocks noGrp="1"/>
          </p:cNvSpPr>
          <p:nvPr>
            <p:ph type="sldNum" sz="quarter" idx="12"/>
          </p:nvPr>
        </p:nvSpPr>
        <p:spPr/>
        <p:txBody>
          <a:bodyPr/>
          <a:lstStyle/>
          <a:p>
            <a:fld id="{A7B95B39-409A-3640-9126-A0F0D6F2CB0B}" type="slidenum">
              <a:rPr kumimoji="1" lang="ja-JP" altLang="en-US" smtClean="0"/>
              <a:t>‹#›</a:t>
            </a:fld>
            <a:endParaRPr kumimoji="1" lang="ja-JP" altLang="en-US"/>
          </a:p>
        </p:txBody>
      </p:sp>
      <p:pic>
        <p:nvPicPr>
          <p:cNvPr id="8" name="図 7" descr="グラフィカル ユーザー インターフェイス が含まれている画像&#10;&#10;自動的に生成された説明">
            <a:extLst>
              <a:ext uri="{FF2B5EF4-FFF2-40B4-BE49-F238E27FC236}">
                <a16:creationId xmlns:a16="http://schemas.microsoft.com/office/drawing/2014/main" id="{7135EF85-D0D2-974F-AB6C-458A888231F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9" name="サブタイトル 2">
            <a:extLst>
              <a:ext uri="{FF2B5EF4-FFF2-40B4-BE49-F238E27FC236}">
                <a16:creationId xmlns:a16="http://schemas.microsoft.com/office/drawing/2014/main" id="{6F3BA8AE-2DE2-5548-A444-C4B4087D3A15}"/>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675467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背景A">
    <p:spTree>
      <p:nvGrpSpPr>
        <p:cNvPr id="1" name=""/>
        <p:cNvGrpSpPr/>
        <p:nvPr/>
      </p:nvGrpSpPr>
      <p:grpSpPr>
        <a:xfrm>
          <a:off x="0" y="0"/>
          <a:ext cx="0" cy="0"/>
          <a:chOff x="0" y="0"/>
          <a:chExt cx="0" cy="0"/>
        </a:xfrm>
      </p:grpSpPr>
      <p:pic>
        <p:nvPicPr>
          <p:cNvPr id="7" name="図 6" descr="グラフ&#10;&#10;中程度の精度で自動的に生成された説明">
            <a:extLst>
              <a:ext uri="{FF2B5EF4-FFF2-40B4-BE49-F238E27FC236}">
                <a16:creationId xmlns:a16="http://schemas.microsoft.com/office/drawing/2014/main" id="{3F99E986-D886-294A-8104-49F8D82520B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958" t="24357" r="10062" b="20908"/>
          <a:stretch/>
        </p:blipFill>
        <p:spPr>
          <a:xfrm>
            <a:off x="0" y="0"/>
            <a:ext cx="9144000" cy="6858000"/>
          </a:xfrm>
          <a:prstGeom prst="rect">
            <a:avLst/>
          </a:prstGeom>
        </p:spPr>
      </p:pic>
      <p:sp>
        <p:nvSpPr>
          <p:cNvPr id="8" name="正方形/長方形 7">
            <a:extLst>
              <a:ext uri="{FF2B5EF4-FFF2-40B4-BE49-F238E27FC236}">
                <a16:creationId xmlns:a16="http://schemas.microsoft.com/office/drawing/2014/main" id="{8E8D6A06-FB3C-2D41-B39D-7F976208750C}"/>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4C73D78F-D60B-CD08-1D51-18823405C0FE}"/>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568669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背景B">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1D19D348-DCBE-F443-BD0E-F542206333D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62" t="11320" r="12103" b="1600"/>
          <a:stretch/>
        </p:blipFill>
        <p:spPr>
          <a:xfrm>
            <a:off x="1" y="0"/>
            <a:ext cx="9144000" cy="6858000"/>
          </a:xfrm>
          <a:prstGeom prst="rect">
            <a:avLst/>
          </a:prstGeom>
        </p:spPr>
      </p:pic>
      <p:sp>
        <p:nvSpPr>
          <p:cNvPr id="5" name="正方形/長方形 4">
            <a:extLst>
              <a:ext uri="{FF2B5EF4-FFF2-40B4-BE49-F238E27FC236}">
                <a16:creationId xmlns:a16="http://schemas.microsoft.com/office/drawing/2014/main" id="{31EBACC9-1561-BC48-BDFB-C34C31162E2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9D8A77C2-86FB-4DDF-4D7E-D03996173E1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7112474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背景A">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241D6678-01E3-4D40-B1CB-B5C611990C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885" t="9204" r="2637" b="9956"/>
          <a:stretch/>
        </p:blipFill>
        <p:spPr>
          <a:xfrm>
            <a:off x="0" y="1"/>
            <a:ext cx="9144000" cy="6858000"/>
          </a:xfrm>
          <a:prstGeom prst="rect">
            <a:avLst/>
          </a:prstGeom>
        </p:spPr>
      </p:pic>
      <p:sp>
        <p:nvSpPr>
          <p:cNvPr id="12" name="正方形/長方形 11">
            <a:extLst>
              <a:ext uri="{FF2B5EF4-FFF2-40B4-BE49-F238E27FC236}">
                <a16:creationId xmlns:a16="http://schemas.microsoft.com/office/drawing/2014/main" id="{DDC5711D-A2B9-EA4A-A7F4-225F33B6AD97}"/>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672EEA69-271D-9035-1D5B-7E07E1B5DF4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977064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背景B">
    <p:spTree>
      <p:nvGrpSpPr>
        <p:cNvPr id="1" name=""/>
        <p:cNvGrpSpPr/>
        <p:nvPr/>
      </p:nvGrpSpPr>
      <p:grpSpPr>
        <a:xfrm>
          <a:off x="0" y="0"/>
          <a:ext cx="0" cy="0"/>
          <a:chOff x="0" y="0"/>
          <a:chExt cx="0" cy="0"/>
        </a:xfrm>
      </p:grpSpPr>
      <p:pic>
        <p:nvPicPr>
          <p:cNvPr id="10" name="図 9" descr="グラフィカル ユーザー インターフェイス&#10;&#10;自動的に生成された説明">
            <a:extLst>
              <a:ext uri="{FF2B5EF4-FFF2-40B4-BE49-F238E27FC236}">
                <a16:creationId xmlns:a16="http://schemas.microsoft.com/office/drawing/2014/main" id="{BA181123-A1DD-C44C-9DC5-AE78BE65C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4" name="正方形/長方形 3">
            <a:extLst>
              <a:ext uri="{FF2B5EF4-FFF2-40B4-BE49-F238E27FC236}">
                <a16:creationId xmlns:a16="http://schemas.microsoft.com/office/drawing/2014/main" id="{E14C4EB3-63D9-4D4D-918A-7AAE18650D6D}"/>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78107263-A879-85EE-EC06-6FB5D1624DB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423145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背景B">
    <p:spTree>
      <p:nvGrpSpPr>
        <p:cNvPr id="1" name=""/>
        <p:cNvGrpSpPr/>
        <p:nvPr/>
      </p:nvGrpSpPr>
      <p:grpSpPr>
        <a:xfrm>
          <a:off x="0" y="0"/>
          <a:ext cx="0" cy="0"/>
          <a:chOff x="0" y="0"/>
          <a:chExt cx="0" cy="0"/>
        </a:xfrm>
      </p:grpSpPr>
      <p:pic>
        <p:nvPicPr>
          <p:cNvPr id="7" name="図 6" descr="アイコン&#10;&#10;自動的に生成された説明">
            <a:extLst>
              <a:ext uri="{FF2B5EF4-FFF2-40B4-BE49-F238E27FC236}">
                <a16:creationId xmlns:a16="http://schemas.microsoft.com/office/drawing/2014/main" id="{0F5990BF-3212-4E48-A617-22955460CF8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138" t="1364" r="12138" b="1364"/>
          <a:stretch/>
        </p:blipFill>
        <p:spPr>
          <a:xfrm>
            <a:off x="-1" y="0"/>
            <a:ext cx="9144001" cy="6858000"/>
          </a:xfrm>
          <a:prstGeom prst="rect">
            <a:avLst/>
          </a:prstGeom>
        </p:spPr>
      </p:pic>
      <p:sp>
        <p:nvSpPr>
          <p:cNvPr id="4" name="正方形/長方形 3">
            <a:extLst>
              <a:ext uri="{FF2B5EF4-FFF2-40B4-BE49-F238E27FC236}">
                <a16:creationId xmlns:a16="http://schemas.microsoft.com/office/drawing/2014/main" id="{E52A08C1-5C7D-4A0E-AC87-99389EE4DACA}"/>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2A08BBCA-FB1B-E46C-D6E5-95A017C15E7A}"/>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35586148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背景B">
    <p:spTree>
      <p:nvGrpSpPr>
        <p:cNvPr id="1" name=""/>
        <p:cNvGrpSpPr/>
        <p:nvPr/>
      </p:nvGrpSpPr>
      <p:grpSpPr>
        <a:xfrm>
          <a:off x="0" y="0"/>
          <a:ext cx="0" cy="0"/>
          <a:chOff x="0" y="0"/>
          <a:chExt cx="0" cy="0"/>
        </a:xfrm>
      </p:grpSpPr>
      <p:pic>
        <p:nvPicPr>
          <p:cNvPr id="7" name="図 6" descr="図形&#10;&#10;自動的に生成された説明">
            <a:extLst>
              <a:ext uri="{FF2B5EF4-FFF2-40B4-BE49-F238E27FC236}">
                <a16:creationId xmlns:a16="http://schemas.microsoft.com/office/drawing/2014/main" id="{DF5C0D87-499F-E441-AD84-BA252C3F8EA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43" t="13901" r="420" b="66672"/>
          <a:stretch/>
        </p:blipFill>
        <p:spPr>
          <a:xfrm>
            <a:off x="0" y="0"/>
            <a:ext cx="9144000" cy="1484785"/>
          </a:xfrm>
          <a:prstGeom prst="rect">
            <a:avLst/>
          </a:prstGeom>
        </p:spPr>
      </p:pic>
      <p:pic>
        <p:nvPicPr>
          <p:cNvPr id="11" name="図 10" descr="図形&#10;&#10;自動的に生成された説明">
            <a:extLst>
              <a:ext uri="{FF2B5EF4-FFF2-40B4-BE49-F238E27FC236}">
                <a16:creationId xmlns:a16="http://schemas.microsoft.com/office/drawing/2014/main" id="{9D590871-56B7-3E4B-8B9D-78E37FA0DFB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943" t="70857" r="420" b="7084"/>
          <a:stretch/>
        </p:blipFill>
        <p:spPr>
          <a:xfrm>
            <a:off x="0" y="5172075"/>
            <a:ext cx="9144000" cy="1685925"/>
          </a:xfrm>
          <a:prstGeom prst="rect">
            <a:avLst/>
          </a:prstGeom>
        </p:spPr>
      </p:pic>
      <p:sp>
        <p:nvSpPr>
          <p:cNvPr id="12" name="正方形/長方形 11">
            <a:extLst>
              <a:ext uri="{FF2B5EF4-FFF2-40B4-BE49-F238E27FC236}">
                <a16:creationId xmlns:a16="http://schemas.microsoft.com/office/drawing/2014/main" id="{A2B43F6C-CC49-D141-9E6F-78A59E07BF61}"/>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6BB4140B-43E4-248A-62EF-B9EF66F85140}"/>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2492079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背景B">
    <p:spTree>
      <p:nvGrpSpPr>
        <p:cNvPr id="1" name=""/>
        <p:cNvGrpSpPr/>
        <p:nvPr/>
      </p:nvGrpSpPr>
      <p:grpSpPr>
        <a:xfrm>
          <a:off x="0" y="0"/>
          <a:ext cx="0" cy="0"/>
          <a:chOff x="0" y="0"/>
          <a:chExt cx="0" cy="0"/>
        </a:xfrm>
      </p:grpSpPr>
      <p:pic>
        <p:nvPicPr>
          <p:cNvPr id="9" name="図 8" descr="多角形 が含まれている画像&#10;&#10;自動的に生成された説明">
            <a:extLst>
              <a:ext uri="{FF2B5EF4-FFF2-40B4-BE49-F238E27FC236}">
                <a16:creationId xmlns:a16="http://schemas.microsoft.com/office/drawing/2014/main" id="{C57A1208-56AF-5E4C-9291-F3577C035F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3" y="0"/>
            <a:ext cx="9142414" cy="6858000"/>
          </a:xfrm>
          <a:prstGeom prst="rect">
            <a:avLst/>
          </a:prstGeom>
        </p:spPr>
      </p:pic>
      <p:sp>
        <p:nvSpPr>
          <p:cNvPr id="2" name="サブタイトル 2">
            <a:extLst>
              <a:ext uri="{FF2B5EF4-FFF2-40B4-BE49-F238E27FC236}">
                <a16:creationId xmlns:a16="http://schemas.microsoft.com/office/drawing/2014/main" id="{FA0DD9E6-05C9-2006-AE97-8144BA9C7153}"/>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1037878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BC6E62-7507-7347-80B4-EA40447DD1D5}"/>
              </a:ext>
            </a:extLst>
          </p:cNvPr>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0CC477E-C9F3-6449-9FCB-3441CAA9D25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405C99F-A1F0-F944-ADF3-ABB0CD09F31F}"/>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7A0F330C-1DEE-8C42-94D0-194BBF4A13F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7F0BE02-B483-8D46-8812-A480DA65987B}"/>
              </a:ext>
            </a:extLst>
          </p:cNvPr>
          <p:cNvSpPr>
            <a:spLocks noGrp="1"/>
          </p:cNvSpPr>
          <p:nvPr>
            <p:ph type="sldNum" sz="quarter" idx="12"/>
          </p:nvPr>
        </p:nvSpPr>
        <p:spPr/>
        <p:txBody>
          <a:bodyPr/>
          <a:lstStyle/>
          <a:p>
            <a:fld id="{A7B95B39-409A-3640-9126-A0F0D6F2CB0B}" type="slidenum">
              <a:rPr kumimoji="1" lang="ja-JP" altLang="en-US" smtClean="0"/>
              <a:t>‹#›</a:t>
            </a:fld>
            <a:endParaRPr kumimoji="1" lang="ja-JP" altLang="en-US"/>
          </a:p>
        </p:txBody>
      </p:sp>
    </p:spTree>
    <p:extLst>
      <p:ext uri="{BB962C8B-B14F-4D97-AF65-F5344CB8AC3E}">
        <p14:creationId xmlns:p14="http://schemas.microsoft.com/office/powerpoint/2010/main" val="1307913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5E16B9-028B-BB40-8A8A-8D58DC27F257}"/>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C817F02-D1A4-5F49-A3B5-AE5A343713B2}"/>
              </a:ext>
            </a:extLst>
          </p:cNvPr>
          <p:cNvSpPr>
            <a:spLocks noGrp="1"/>
          </p:cNvSpPr>
          <p:nvPr>
            <p:ph type="dt" sz="half" idx="10"/>
          </p:nvPr>
        </p:nvSpPr>
        <p:spPr/>
        <p:txBody>
          <a:bodyPr/>
          <a:lstStyle/>
          <a:p>
            <a:endParaRPr kumimoji="1" lang="ja-JP" altLang="en-US"/>
          </a:p>
        </p:txBody>
      </p:sp>
      <p:sp>
        <p:nvSpPr>
          <p:cNvPr id="4" name="フッター プレースホルダー 3">
            <a:extLst>
              <a:ext uri="{FF2B5EF4-FFF2-40B4-BE49-F238E27FC236}">
                <a16:creationId xmlns:a16="http://schemas.microsoft.com/office/drawing/2014/main" id="{84586821-F95E-C14E-B728-0B130D585E2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373379C6-D941-6C40-8780-ACB0982A5FD1}"/>
              </a:ext>
            </a:extLst>
          </p:cNvPr>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2052782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046CC46-F786-1A46-A8C4-F6AA903B5D3F}"/>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27F3706E-32F7-4F4C-B4D6-8713BD98B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D1333C8-66CC-F442-ABAC-D72A75ED0D0F}"/>
              </a:ext>
            </a:extLst>
          </p:cNvPr>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extLst>
      <p:ext uri="{BB962C8B-B14F-4D97-AF65-F5344CB8AC3E}">
        <p14:creationId xmlns:p14="http://schemas.microsoft.com/office/powerpoint/2010/main" val="877821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
    <p:spTree>
      <p:nvGrpSpPr>
        <p:cNvPr id="1" name=""/>
        <p:cNvGrpSpPr/>
        <p:nvPr/>
      </p:nvGrpSpPr>
      <p:grpSpPr>
        <a:xfrm>
          <a:off x="0" y="0"/>
          <a:ext cx="0" cy="0"/>
          <a:chOff x="0" y="0"/>
          <a:chExt cx="0" cy="0"/>
        </a:xfrm>
      </p:grpSpPr>
      <p:pic>
        <p:nvPicPr>
          <p:cNvPr id="6" name="図 5" descr="グラフィカル ユーザー インターフェイス が含まれている画像&#10;&#10;自動的に生成された説明">
            <a:extLst>
              <a:ext uri="{FF2B5EF4-FFF2-40B4-BE49-F238E27FC236}">
                <a16:creationId xmlns:a16="http://schemas.microsoft.com/office/drawing/2014/main" id="{1E4AA967-BD33-9C4D-9958-895A3DC5AF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7" name="サブタイトル 2">
            <a:extLst>
              <a:ext uri="{FF2B5EF4-FFF2-40B4-BE49-F238E27FC236}">
                <a16:creationId xmlns:a16="http://schemas.microsoft.com/office/drawing/2014/main" id="{099DB119-425D-234F-8744-4D417DD33707}"/>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prstClr val="white">
                    <a:lumMod val="50000"/>
                  </a:prstClr>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403868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背景A">
    <p:spTree>
      <p:nvGrpSpPr>
        <p:cNvPr id="1" name=""/>
        <p:cNvGrpSpPr/>
        <p:nvPr/>
      </p:nvGrpSpPr>
      <p:grpSpPr>
        <a:xfrm>
          <a:off x="0" y="0"/>
          <a:ext cx="0" cy="0"/>
          <a:chOff x="0" y="0"/>
          <a:chExt cx="0" cy="0"/>
        </a:xfrm>
      </p:grpSpPr>
      <p:pic>
        <p:nvPicPr>
          <p:cNvPr id="7" name="図 6" descr="背景パターン&#10;&#10;自動的に生成された説明">
            <a:extLst>
              <a:ext uri="{FF2B5EF4-FFF2-40B4-BE49-F238E27FC236}">
                <a16:creationId xmlns:a16="http://schemas.microsoft.com/office/drawing/2014/main" id="{4A6BA82B-12C0-944C-AAEF-B513A5EC90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5" y="0"/>
            <a:ext cx="9142414" cy="6858000"/>
          </a:xfrm>
          <a:prstGeom prst="rect">
            <a:avLst/>
          </a:prstGeom>
        </p:spPr>
      </p:pic>
      <p:sp>
        <p:nvSpPr>
          <p:cNvPr id="8" name="サブタイトル 2">
            <a:extLst>
              <a:ext uri="{FF2B5EF4-FFF2-40B4-BE49-F238E27FC236}">
                <a16:creationId xmlns:a16="http://schemas.microsoft.com/office/drawing/2014/main" id="{EF9DA3F1-B6A5-6E48-8231-C0D6FEBB65BC}"/>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
        <p:nvSpPr>
          <p:cNvPr id="4" name="正方形/長方形 3">
            <a:extLst>
              <a:ext uri="{FF2B5EF4-FFF2-40B4-BE49-F238E27FC236}">
                <a16:creationId xmlns:a16="http://schemas.microsoft.com/office/drawing/2014/main" id="{215E6BA2-5896-4D0B-AAE4-D06E59FBE8A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3794670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背景B">
    <p:spTree>
      <p:nvGrpSpPr>
        <p:cNvPr id="1" name=""/>
        <p:cNvGrpSpPr/>
        <p:nvPr/>
      </p:nvGrpSpPr>
      <p:grpSpPr>
        <a:xfrm>
          <a:off x="0" y="0"/>
          <a:ext cx="0" cy="0"/>
          <a:chOff x="0" y="0"/>
          <a:chExt cx="0" cy="0"/>
        </a:xfrm>
      </p:grpSpPr>
      <p:pic>
        <p:nvPicPr>
          <p:cNvPr id="10" name="図 9" descr="背景パターン&#10;&#10;自動的に生成された説明">
            <a:extLst>
              <a:ext uri="{FF2B5EF4-FFF2-40B4-BE49-F238E27FC236}">
                <a16:creationId xmlns:a16="http://schemas.microsoft.com/office/drawing/2014/main" id="{E18063E2-D659-FC49-A2F7-FA171DE060A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0085" t="9750" r="18468" b="9750"/>
          <a:stretch/>
        </p:blipFill>
        <p:spPr>
          <a:xfrm>
            <a:off x="0" y="0"/>
            <a:ext cx="9144000" cy="6858000"/>
          </a:xfrm>
          <a:prstGeom prst="rect">
            <a:avLst/>
          </a:prstGeom>
        </p:spPr>
      </p:pic>
      <p:sp>
        <p:nvSpPr>
          <p:cNvPr id="4" name="正方形/長方形 3">
            <a:extLst>
              <a:ext uri="{FF2B5EF4-FFF2-40B4-BE49-F238E27FC236}">
                <a16:creationId xmlns:a16="http://schemas.microsoft.com/office/drawing/2014/main" id="{531C0492-A79B-4779-B58F-6AAFD0BEA2B8}"/>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A36E2F12-15F8-5671-3870-D401854EB6D4}"/>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39976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背景A">
    <p:bg>
      <p:bgPr>
        <a:solidFill>
          <a:srgbClr val="F9B6B4"/>
        </a:solidFill>
        <a:effectLst/>
      </p:bgPr>
    </p:bg>
    <p:spTree>
      <p:nvGrpSpPr>
        <p:cNvPr id="1" name=""/>
        <p:cNvGrpSpPr/>
        <p:nvPr/>
      </p:nvGrpSpPr>
      <p:grpSpPr>
        <a:xfrm>
          <a:off x="0" y="0"/>
          <a:ext cx="0" cy="0"/>
          <a:chOff x="0" y="0"/>
          <a:chExt cx="0" cy="0"/>
        </a:xfrm>
      </p:grpSpPr>
      <p:pic>
        <p:nvPicPr>
          <p:cNvPr id="8" name="図 7" descr="背景パターン&#10;&#10;自動的に生成された説明">
            <a:extLst>
              <a:ext uri="{FF2B5EF4-FFF2-40B4-BE49-F238E27FC236}">
                <a16:creationId xmlns:a16="http://schemas.microsoft.com/office/drawing/2014/main" id="{B665DA21-B013-C64B-81EA-21A8729D0BF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87624" y="-5570"/>
            <a:ext cx="864000" cy="858495"/>
          </a:xfrm>
          <a:prstGeom prst="rect">
            <a:avLst/>
          </a:prstGeom>
        </p:spPr>
      </p:pic>
      <p:pic>
        <p:nvPicPr>
          <p:cNvPr id="9" name="図 8" descr="グラフィカル ユーザー インターフェイス&#10;&#10;低い精度で自動的に生成された説明">
            <a:extLst>
              <a:ext uri="{FF2B5EF4-FFF2-40B4-BE49-F238E27FC236}">
                <a16:creationId xmlns:a16="http://schemas.microsoft.com/office/drawing/2014/main" id="{6531228B-48EC-8B4C-B461-A6FDFDE63B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8954" y="240916"/>
            <a:ext cx="1260000" cy="956250"/>
          </a:xfrm>
          <a:prstGeom prst="rect">
            <a:avLst/>
          </a:prstGeom>
        </p:spPr>
      </p:pic>
      <p:pic>
        <p:nvPicPr>
          <p:cNvPr id="11" name="図 10" descr="グラフィカル ユーザー インターフェイス&#10;&#10;低い精度で自動的に生成された説明">
            <a:extLst>
              <a:ext uri="{FF2B5EF4-FFF2-40B4-BE49-F238E27FC236}">
                <a16:creationId xmlns:a16="http://schemas.microsoft.com/office/drawing/2014/main" id="{834BBB04-6D47-214B-A3AA-80B003B4C99E}"/>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b="42048"/>
          <a:stretch/>
        </p:blipFill>
        <p:spPr>
          <a:xfrm>
            <a:off x="4729477" y="6309403"/>
            <a:ext cx="1260000" cy="554167"/>
          </a:xfrm>
          <a:prstGeom prst="rect">
            <a:avLst/>
          </a:prstGeom>
        </p:spPr>
      </p:pic>
      <p:pic>
        <p:nvPicPr>
          <p:cNvPr id="12" name="図 11" descr="背景パターン&#10;&#10;自動的に生成された説明">
            <a:extLst>
              <a:ext uri="{FF2B5EF4-FFF2-40B4-BE49-F238E27FC236}">
                <a16:creationId xmlns:a16="http://schemas.microsoft.com/office/drawing/2014/main" id="{46BACC70-38E2-EF4E-A469-EB46B60AC6C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28130" y="5882873"/>
            <a:ext cx="864000" cy="858495"/>
          </a:xfrm>
          <a:prstGeom prst="rect">
            <a:avLst/>
          </a:prstGeom>
        </p:spPr>
      </p:pic>
      <p:pic>
        <p:nvPicPr>
          <p:cNvPr id="13" name="図 12" descr="背景パターン&#10;&#10;自動的に生成された説明">
            <a:extLst>
              <a:ext uri="{FF2B5EF4-FFF2-40B4-BE49-F238E27FC236}">
                <a16:creationId xmlns:a16="http://schemas.microsoft.com/office/drawing/2014/main" id="{99A87F6B-81B5-464D-82B7-C56A2D06269C}"/>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20478"/>
          <a:stretch/>
        </p:blipFill>
        <p:spPr>
          <a:xfrm>
            <a:off x="2699888" y="6175311"/>
            <a:ext cx="864000" cy="682690"/>
          </a:xfrm>
          <a:prstGeom prst="rect">
            <a:avLst/>
          </a:prstGeom>
        </p:spPr>
      </p:pic>
      <p:pic>
        <p:nvPicPr>
          <p:cNvPr id="14" name="図 13" descr="背景パターン&#10;&#10;自動的に生成された説明">
            <a:extLst>
              <a:ext uri="{FF2B5EF4-FFF2-40B4-BE49-F238E27FC236}">
                <a16:creationId xmlns:a16="http://schemas.microsoft.com/office/drawing/2014/main" id="{B24E6B07-76A3-0E4F-BE07-568C4F3A0E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504" y="5828070"/>
            <a:ext cx="864000" cy="858495"/>
          </a:xfrm>
          <a:prstGeom prst="rect">
            <a:avLst/>
          </a:prstGeom>
        </p:spPr>
      </p:pic>
      <p:pic>
        <p:nvPicPr>
          <p:cNvPr id="15" name="図 14" descr="グラフィカル ユーザー インターフェイス&#10;&#10;低い精度で自動的に生成された説明">
            <a:extLst>
              <a:ext uri="{FF2B5EF4-FFF2-40B4-BE49-F238E27FC236}">
                <a16:creationId xmlns:a16="http://schemas.microsoft.com/office/drawing/2014/main" id="{DAFB0A77-7B22-8346-A4AB-3C72DABCC76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16131"/>
          <a:stretch/>
        </p:blipFill>
        <p:spPr>
          <a:xfrm>
            <a:off x="8087250" y="5567249"/>
            <a:ext cx="1056750" cy="956250"/>
          </a:xfrm>
          <a:prstGeom prst="rect">
            <a:avLst/>
          </a:prstGeom>
        </p:spPr>
      </p:pic>
      <p:pic>
        <p:nvPicPr>
          <p:cNvPr id="16" name="図 15" descr="背景パターン&#10;&#10;自動的に生成された説明">
            <a:extLst>
              <a:ext uri="{FF2B5EF4-FFF2-40B4-BE49-F238E27FC236}">
                <a16:creationId xmlns:a16="http://schemas.microsoft.com/office/drawing/2014/main" id="{D5A8AF3F-CF56-3A41-8F7F-EC209BD0C3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63888" y="180838"/>
            <a:ext cx="864000" cy="858495"/>
          </a:xfrm>
          <a:prstGeom prst="rect">
            <a:avLst/>
          </a:prstGeom>
        </p:spPr>
      </p:pic>
      <p:pic>
        <p:nvPicPr>
          <p:cNvPr id="17" name="図 16" descr="グラフィカル ユーザー インターフェイス&#10;&#10;低い精度で自動的に生成された説明">
            <a:extLst>
              <a:ext uri="{FF2B5EF4-FFF2-40B4-BE49-F238E27FC236}">
                <a16:creationId xmlns:a16="http://schemas.microsoft.com/office/drawing/2014/main" id="{C336AAF3-FBBD-2944-8CA6-39700D176A6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42779"/>
          <a:stretch/>
        </p:blipFill>
        <p:spPr>
          <a:xfrm>
            <a:off x="3995888" y="-5570"/>
            <a:ext cx="1260000" cy="547180"/>
          </a:xfrm>
          <a:prstGeom prst="rect">
            <a:avLst/>
          </a:prstGeom>
        </p:spPr>
      </p:pic>
      <p:pic>
        <p:nvPicPr>
          <p:cNvPr id="18" name="図 17" descr="グラフィカル ユーザー インターフェイス&#10;&#10;低い精度で自動的に生成された説明">
            <a:extLst>
              <a:ext uri="{FF2B5EF4-FFF2-40B4-BE49-F238E27FC236}">
                <a16:creationId xmlns:a16="http://schemas.microsoft.com/office/drawing/2014/main" id="{C8468AD3-989E-244E-8B3E-BF1FCEE662C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59576"/>
          <a:stretch/>
        </p:blipFill>
        <p:spPr>
          <a:xfrm>
            <a:off x="1982258" y="6471448"/>
            <a:ext cx="1260000" cy="386552"/>
          </a:xfrm>
          <a:prstGeom prst="rect">
            <a:avLst/>
          </a:prstGeom>
        </p:spPr>
      </p:pic>
      <p:pic>
        <p:nvPicPr>
          <p:cNvPr id="19" name="図 18" descr="背景パターン&#10;&#10;自動的に生成された説明">
            <a:extLst>
              <a:ext uri="{FF2B5EF4-FFF2-40B4-BE49-F238E27FC236}">
                <a16:creationId xmlns:a16="http://schemas.microsoft.com/office/drawing/2014/main" id="{39E0CDF8-6EF2-6D45-81CF-3F761A0E6A2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1" t="34183" r="-9865" b="14207"/>
          <a:stretch/>
        </p:blipFill>
        <p:spPr>
          <a:xfrm>
            <a:off x="8134131" y="12673"/>
            <a:ext cx="949246" cy="443061"/>
          </a:xfrm>
          <a:prstGeom prst="rect">
            <a:avLst/>
          </a:prstGeom>
        </p:spPr>
      </p:pic>
      <p:sp>
        <p:nvSpPr>
          <p:cNvPr id="10" name="正方形/長方形 9">
            <a:extLst>
              <a:ext uri="{FF2B5EF4-FFF2-40B4-BE49-F238E27FC236}">
                <a16:creationId xmlns:a16="http://schemas.microsoft.com/office/drawing/2014/main" id="{3644C1EB-C563-2944-B751-49256CDAB946}"/>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C39A76D4-47C5-8F59-7977-A33873584CE5}"/>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106895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背景A">
    <p:spTree>
      <p:nvGrpSpPr>
        <p:cNvPr id="1" name=""/>
        <p:cNvGrpSpPr/>
        <p:nvPr/>
      </p:nvGrpSpPr>
      <p:grpSpPr>
        <a:xfrm>
          <a:off x="0" y="0"/>
          <a:ext cx="0" cy="0"/>
          <a:chOff x="0" y="0"/>
          <a:chExt cx="0" cy="0"/>
        </a:xfrm>
      </p:grpSpPr>
      <p:pic>
        <p:nvPicPr>
          <p:cNvPr id="7" name="図 6" descr="グラフ&#10;&#10;自動的に生成された説明">
            <a:extLst>
              <a:ext uri="{FF2B5EF4-FFF2-40B4-BE49-F238E27FC236}">
                <a16:creationId xmlns:a16="http://schemas.microsoft.com/office/drawing/2014/main" id="{BADAC1B2-43F7-F94F-9FF5-512DD7D0519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804" t="26180" r="30505" b="28780"/>
          <a:stretch/>
        </p:blipFill>
        <p:spPr>
          <a:xfrm>
            <a:off x="0" y="0"/>
            <a:ext cx="9144000" cy="6858000"/>
          </a:xfrm>
          <a:prstGeom prst="rect">
            <a:avLst/>
          </a:prstGeom>
          <a:ln>
            <a:noFill/>
          </a:ln>
        </p:spPr>
      </p:pic>
      <p:sp>
        <p:nvSpPr>
          <p:cNvPr id="4" name="正方形/長方形 3">
            <a:extLst>
              <a:ext uri="{FF2B5EF4-FFF2-40B4-BE49-F238E27FC236}">
                <a16:creationId xmlns:a16="http://schemas.microsoft.com/office/drawing/2014/main" id="{F7EBB441-074C-43A9-889F-F309B84BCDA0}"/>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11EC240E-19E3-AA52-859E-3EDA557DADD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917949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背景A">
    <p:spTree>
      <p:nvGrpSpPr>
        <p:cNvPr id="1" name=""/>
        <p:cNvGrpSpPr/>
        <p:nvPr/>
      </p:nvGrpSpPr>
      <p:grpSpPr>
        <a:xfrm>
          <a:off x="0" y="0"/>
          <a:ext cx="0" cy="0"/>
          <a:chOff x="0" y="0"/>
          <a:chExt cx="0" cy="0"/>
        </a:xfrm>
      </p:grpSpPr>
      <p:pic>
        <p:nvPicPr>
          <p:cNvPr id="12" name="図 11" descr="グラフ&#10;&#10;低い精度で自動的に生成された説明">
            <a:extLst>
              <a:ext uri="{FF2B5EF4-FFF2-40B4-BE49-F238E27FC236}">
                <a16:creationId xmlns:a16="http://schemas.microsoft.com/office/drawing/2014/main" id="{56DFD26B-F07C-1644-A58D-1E93730FCCA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138" t="42991" r="16138" b="5828"/>
          <a:stretch/>
        </p:blipFill>
        <p:spPr>
          <a:xfrm>
            <a:off x="0" y="3429000"/>
            <a:ext cx="9144000" cy="3429000"/>
          </a:xfrm>
          <a:prstGeom prst="rect">
            <a:avLst/>
          </a:prstGeom>
        </p:spPr>
      </p:pic>
      <p:pic>
        <p:nvPicPr>
          <p:cNvPr id="14" name="図 13" descr="グラフ&#10;&#10;低い精度で自動的に生成された説明">
            <a:extLst>
              <a:ext uri="{FF2B5EF4-FFF2-40B4-BE49-F238E27FC236}">
                <a16:creationId xmlns:a16="http://schemas.microsoft.com/office/drawing/2014/main" id="{7D5F65E5-B0F3-E84F-A279-AF2D18595BF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138" t="10082" r="16138" b="38261"/>
          <a:stretch/>
        </p:blipFill>
        <p:spPr>
          <a:xfrm>
            <a:off x="0" y="0"/>
            <a:ext cx="9144000" cy="3460928"/>
          </a:xfrm>
          <a:prstGeom prst="rect">
            <a:avLst/>
          </a:prstGeom>
        </p:spPr>
      </p:pic>
      <p:sp>
        <p:nvSpPr>
          <p:cNvPr id="15" name="正方形/長方形 14">
            <a:extLst>
              <a:ext uri="{FF2B5EF4-FFF2-40B4-BE49-F238E27FC236}">
                <a16:creationId xmlns:a16="http://schemas.microsoft.com/office/drawing/2014/main" id="{B86E94A3-F6EE-6E4B-AB47-111A9507E3F4}"/>
              </a:ext>
            </a:extLst>
          </p:cNvPr>
          <p:cNvSpPr/>
          <p:nvPr userDrawn="1"/>
        </p:nvSpPr>
        <p:spPr>
          <a:xfrm>
            <a:off x="0" y="516880"/>
            <a:ext cx="9144000" cy="5824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8DBE5AF8-6E8E-F433-1E24-C6050365E98D}"/>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1263655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背景C">
    <p:spTree>
      <p:nvGrpSpPr>
        <p:cNvPr id="1" name=""/>
        <p:cNvGrpSpPr/>
        <p:nvPr/>
      </p:nvGrpSpPr>
      <p:grpSpPr>
        <a:xfrm>
          <a:off x="0" y="0"/>
          <a:ext cx="0" cy="0"/>
          <a:chOff x="0" y="0"/>
          <a:chExt cx="0" cy="0"/>
        </a:xfrm>
      </p:grpSpPr>
      <p:pic>
        <p:nvPicPr>
          <p:cNvPr id="7" name="図 6" descr="背景パターン&#10;&#10;自動的に生成された説明">
            <a:extLst>
              <a:ext uri="{FF2B5EF4-FFF2-40B4-BE49-F238E27FC236}">
                <a16:creationId xmlns:a16="http://schemas.microsoft.com/office/drawing/2014/main" id="{2233B12A-0A18-4E40-8461-8BCC180F79D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12" r="13115" b="2218"/>
          <a:stretch/>
        </p:blipFill>
        <p:spPr>
          <a:xfrm>
            <a:off x="0" y="0"/>
            <a:ext cx="9144000" cy="6858000"/>
          </a:xfrm>
          <a:prstGeom prst="rect">
            <a:avLst/>
          </a:prstGeom>
        </p:spPr>
      </p:pic>
      <p:sp>
        <p:nvSpPr>
          <p:cNvPr id="4" name="正方形/長方形 3">
            <a:extLst>
              <a:ext uri="{FF2B5EF4-FFF2-40B4-BE49-F238E27FC236}">
                <a16:creationId xmlns:a16="http://schemas.microsoft.com/office/drawing/2014/main" id="{51C7BF86-6698-4F93-AE12-1AEDBDAF4255}"/>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969FB1B4-AF7F-96D1-B172-715135E2C62C}"/>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2646497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背景A">
    <p:spTree>
      <p:nvGrpSpPr>
        <p:cNvPr id="1" name=""/>
        <p:cNvGrpSpPr/>
        <p:nvPr/>
      </p:nvGrpSpPr>
      <p:grpSpPr>
        <a:xfrm>
          <a:off x="0" y="0"/>
          <a:ext cx="0" cy="0"/>
          <a:chOff x="0" y="0"/>
          <a:chExt cx="0" cy="0"/>
        </a:xfrm>
      </p:grpSpPr>
      <p:pic>
        <p:nvPicPr>
          <p:cNvPr id="7" name="図 6" descr="グラフ&#10;&#10;自動的に生成された説明">
            <a:extLst>
              <a:ext uri="{FF2B5EF4-FFF2-40B4-BE49-F238E27FC236}">
                <a16:creationId xmlns:a16="http://schemas.microsoft.com/office/drawing/2014/main" id="{9BF85A66-9A66-9941-A912-1D12FA7CDBA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188" t="21893" r="13492" b="19173"/>
          <a:stretch/>
        </p:blipFill>
        <p:spPr>
          <a:xfrm>
            <a:off x="1" y="0"/>
            <a:ext cx="9144000" cy="6858000"/>
          </a:xfrm>
          <a:prstGeom prst="rect">
            <a:avLst/>
          </a:prstGeom>
        </p:spPr>
      </p:pic>
      <p:sp>
        <p:nvSpPr>
          <p:cNvPr id="4" name="正方形/長方形 3">
            <a:extLst>
              <a:ext uri="{FF2B5EF4-FFF2-40B4-BE49-F238E27FC236}">
                <a16:creationId xmlns:a16="http://schemas.microsoft.com/office/drawing/2014/main" id="{C4431236-3D75-4443-805D-70CBD6E77563}"/>
              </a:ext>
            </a:extLst>
          </p:cNvPr>
          <p:cNvSpPr/>
          <p:nvPr userDrawn="1"/>
        </p:nvSpPr>
        <p:spPr>
          <a:xfrm>
            <a:off x="0" y="512676"/>
            <a:ext cx="9144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サブタイトル 2">
            <a:extLst>
              <a:ext uri="{FF2B5EF4-FFF2-40B4-BE49-F238E27FC236}">
                <a16:creationId xmlns:a16="http://schemas.microsoft.com/office/drawing/2014/main" id="{D92F129A-B11A-2E94-A6D9-CB7BF0E833AE}"/>
              </a:ext>
            </a:extLst>
          </p:cNvPr>
          <p:cNvSpPr txBox="1">
            <a:spLocks/>
          </p:cNvSpPr>
          <p:nvPr userDrawn="1"/>
        </p:nvSpPr>
        <p:spPr>
          <a:xfrm>
            <a:off x="6275560" y="6580443"/>
            <a:ext cx="2616920" cy="160905"/>
          </a:xfrm>
          <a:prstGeom prst="rect">
            <a:avLst/>
          </a:prstGeom>
        </p:spPr>
        <p:txBody>
          <a:bodyPr vert="horz" lIns="0" tIns="0" rIns="0" bIns="0" rtlCol="0">
            <a:noAutofit/>
          </a:bodyPr>
          <a:lstStyle>
            <a:lvl1pPr marL="0" indent="0" algn="r" defTabSz="914400" rtl="0" eaLnBrk="1" latinLnBrk="0" hangingPunct="1">
              <a:spcBef>
                <a:spcPct val="20000"/>
              </a:spcBef>
              <a:buFont typeface="Arial" pitchFamily="34" charset="0"/>
              <a:buNone/>
              <a:defRPr kumimoji="1" sz="2400" b="0" i="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457200" indent="0" algn="ctr" defTabSz="914400" rtl="0" eaLnBrk="1" latinLnBrk="0" hangingPunct="1">
              <a:spcBef>
                <a:spcPct val="20000"/>
              </a:spcBef>
              <a:buFont typeface="Arial" pitchFamily="34" charset="0"/>
              <a:buNone/>
              <a:defRPr kumimoji="1"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kumimoji="1"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株式会社</a:t>
            </a:r>
            <a:r>
              <a:rPr kumimoji="1" lang="en-US" altLang="ja-JP"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NOLTY</a:t>
            </a:r>
            <a:r>
              <a:rPr kumimoji="1" lang="ja-JP" altLang="en-US" sz="900" b="0" i="0" u="none" strike="noStrike" kern="1200" cap="none" spc="0" normalizeH="0" baseline="0" noProof="0" dirty="0">
                <a:ln>
                  <a:noFill/>
                </a:ln>
                <a:solidFill>
                  <a:schemeClr val="bg1"/>
                </a:solidFill>
                <a:effectLst/>
                <a:uLnTx/>
                <a:uFillTx/>
                <a:latin typeface="メイリオ" pitchFamily="50" charset="-128"/>
                <a:ea typeface="メイリオ" pitchFamily="50" charset="-128"/>
                <a:cs typeface="メイリオ" pitchFamily="50" charset="-128"/>
              </a:rPr>
              <a:t>プランナーズ</a:t>
            </a:r>
          </a:p>
        </p:txBody>
      </p:sp>
    </p:spTree>
    <p:extLst>
      <p:ext uri="{BB962C8B-B14F-4D97-AF65-F5344CB8AC3E}">
        <p14:creationId xmlns:p14="http://schemas.microsoft.com/office/powerpoint/2010/main" val="3969893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E20930B5-E2F7-6B49-8BA1-10B6A5C6E2B0}"/>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861459A-3613-FC40-8E52-1E7E507FCA6F}"/>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r>
              <a:rPr kumimoji="1" lang="ja-JP" altLang="en-US"/>
              <a:t>マスター テキストの書式設定
第 </a:t>
            </a:r>
            <a:r>
              <a:rPr kumimoji="1" lang="en-US" altLang="ja-JP"/>
              <a:t>2 </a:t>
            </a:r>
            <a:r>
              <a:rPr kumimoji="1" lang="ja-JP" altLang="en-US"/>
              <a:t>レベル
第 </a:t>
            </a:r>
            <a:r>
              <a:rPr kumimoji="1" lang="en-US" altLang="ja-JP"/>
              <a:t>3 </a:t>
            </a:r>
            <a:r>
              <a:rPr kumimoji="1" lang="ja-JP" altLang="en-US"/>
              <a:t>レベル
第 </a:t>
            </a:r>
            <a:r>
              <a:rPr kumimoji="1" lang="en-US" altLang="ja-JP"/>
              <a:t>4 </a:t>
            </a:r>
            <a:r>
              <a:rPr kumimoji="1" lang="ja-JP" altLang="en-US"/>
              <a:t>レベル
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25520F0-65C7-0C4C-857E-7848E07D971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5" name="フッター プレースホルダー 4">
            <a:extLst>
              <a:ext uri="{FF2B5EF4-FFF2-40B4-BE49-F238E27FC236}">
                <a16:creationId xmlns:a16="http://schemas.microsoft.com/office/drawing/2014/main" id="{F88689A7-DEA0-B24C-ABD4-D7AA4FB35E9F}"/>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44529A8-3EAF-934B-B26A-F6141FFED1B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7B95B39-409A-3640-9126-A0F0D6F2CB0B}" type="slidenum">
              <a:rPr kumimoji="1" lang="ja-JP" altLang="en-US" smtClean="0"/>
              <a:t>‹#›</a:t>
            </a:fld>
            <a:endParaRPr kumimoji="1" lang="ja-JP" altLang="en-US"/>
          </a:p>
        </p:txBody>
      </p:sp>
    </p:spTree>
    <p:extLst>
      <p:ext uri="{BB962C8B-B14F-4D97-AF65-F5344CB8AC3E}">
        <p14:creationId xmlns:p14="http://schemas.microsoft.com/office/powerpoint/2010/main" val="1137679161"/>
      </p:ext>
    </p:extLst>
  </p:cSld>
  <p:clrMap bg1="lt1" tx1="dk1" bg2="lt2" tx2="dk2" accent1="accent1" accent2="accent2" accent3="accent3" accent4="accent4" accent5="accent5" accent6="accent6" hlink="hlink" folHlink="folHlink"/>
  <p:sldLayoutIdLst>
    <p:sldLayoutId id="2147483679" r:id="rId1"/>
    <p:sldLayoutId id="2147483695" r:id="rId2"/>
    <p:sldLayoutId id="2147483680" r:id="rId3"/>
    <p:sldLayoutId id="2147483683" r:id="rId4"/>
    <p:sldLayoutId id="2147483688" r:id="rId5"/>
    <p:sldLayoutId id="2147483682" r:id="rId6"/>
    <p:sldLayoutId id="2147483692" r:id="rId7"/>
    <p:sldLayoutId id="2147483684" r:id="rId8"/>
    <p:sldLayoutId id="2147483685" r:id="rId9"/>
    <p:sldLayoutId id="2147483689" r:id="rId10"/>
    <p:sldLayoutId id="2147483687" r:id="rId11"/>
    <p:sldLayoutId id="2147483690" r:id="rId12"/>
    <p:sldLayoutId id="2147483681" r:id="rId13"/>
    <p:sldLayoutId id="2147483686" r:id="rId14"/>
    <p:sldLayoutId id="2147483691" r:id="rId15"/>
    <p:sldLayoutId id="2147483693" r:id="rId16"/>
    <p:sldLayoutId id="2147483663" r:id="rId17"/>
    <p:sldLayoutId id="2147483668" r:id="rId18"/>
    <p:sldLayoutId id="2147483669" r:id="rId19"/>
  </p:sldLayoutIdLst>
  <p:hf sldNum="0" hdr="0" ft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4" userDrawn="1">
          <p15:clr>
            <a:srgbClr val="F26B43"/>
          </p15:clr>
        </p15:guide>
        <p15:guide id="2" pos="279" userDrawn="1">
          <p15:clr>
            <a:srgbClr val="F26B43"/>
          </p15:clr>
        </p15:guide>
        <p15:guide id="3" pos="5481" userDrawn="1">
          <p15:clr>
            <a:srgbClr val="F26B43"/>
          </p15:clr>
        </p15:guide>
        <p15:guide id="4" orient="horz" pos="999" userDrawn="1">
          <p15:clr>
            <a:srgbClr val="F26B43"/>
          </p15:clr>
        </p15:guide>
        <p15:guide id="5" orient="horz" pos="392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図形, 四角形&#10;&#10;自動的に生成された説明">
            <a:extLst>
              <a:ext uri="{FF2B5EF4-FFF2-40B4-BE49-F238E27FC236}">
                <a16:creationId xmlns:a16="http://schemas.microsoft.com/office/drawing/2014/main" id="{8B40524F-24E2-DE46-A996-492E547CE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0569" y="4149080"/>
            <a:ext cx="5981751" cy="861109"/>
          </a:xfrm>
          <a:prstGeom prst="rect">
            <a:avLst/>
          </a:prstGeom>
        </p:spPr>
      </p:pic>
      <p:pic>
        <p:nvPicPr>
          <p:cNvPr id="5" name="図 4" descr="アイコン&#10;&#10;自動的に生成された説明">
            <a:extLst>
              <a:ext uri="{FF2B5EF4-FFF2-40B4-BE49-F238E27FC236}">
                <a16:creationId xmlns:a16="http://schemas.microsoft.com/office/drawing/2014/main" id="{77BEC079-2663-A84A-9F1B-C461A8847B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338" y="2564904"/>
            <a:ext cx="6385355" cy="1224136"/>
          </a:xfrm>
          <a:prstGeom prst="rect">
            <a:avLst/>
          </a:prstGeom>
        </p:spPr>
      </p:pic>
      <p:sp>
        <p:nvSpPr>
          <p:cNvPr id="6" name="テキスト ボックス 5">
            <a:extLst>
              <a:ext uri="{FF2B5EF4-FFF2-40B4-BE49-F238E27FC236}">
                <a16:creationId xmlns:a16="http://schemas.microsoft.com/office/drawing/2014/main" id="{FF8989F8-2D26-3741-852C-A1CB1C7E19A3}"/>
              </a:ext>
            </a:extLst>
          </p:cNvPr>
          <p:cNvSpPr txBox="1"/>
          <p:nvPr/>
        </p:nvSpPr>
        <p:spPr>
          <a:xfrm>
            <a:off x="3429460" y="1972458"/>
            <a:ext cx="2285113" cy="461665"/>
          </a:xfrm>
          <a:prstGeom prst="rect">
            <a:avLst/>
          </a:prstGeom>
          <a:noFill/>
        </p:spPr>
        <p:txBody>
          <a:bodyPr wrap="none" rtlCol="0">
            <a:spAutoFit/>
          </a:bodyPr>
          <a:lstStyle/>
          <a:p>
            <a:pPr algn="ctr"/>
            <a:r>
              <a:rPr lang="en-US" altLang="ja-JP" sz="2400" b="1" dirty="0">
                <a:solidFill>
                  <a:srgbClr val="008E74"/>
                </a:solidFill>
                <a:latin typeface="Meiryo" panose="020B0604030504040204" pitchFamily="34" charset="-128"/>
                <a:ea typeface="Meiryo" panose="020B0604030504040204" pitchFamily="34" charset="-128"/>
              </a:rPr>
              <a:t>NOLTY </a:t>
            </a:r>
            <a:r>
              <a:rPr lang="ja-JP" altLang="en-US" sz="2400" b="1">
                <a:solidFill>
                  <a:srgbClr val="008E74"/>
                </a:solidFill>
                <a:latin typeface="Meiryo" panose="020B0604030504040204" pitchFamily="34" charset="-128"/>
                <a:ea typeface="Meiryo" panose="020B0604030504040204" pitchFamily="34" charset="-128"/>
              </a:rPr>
              <a:t>スコラ</a:t>
            </a:r>
          </a:p>
        </p:txBody>
      </p:sp>
      <p:sp>
        <p:nvSpPr>
          <p:cNvPr id="7" name="テキスト ボックス 6">
            <a:extLst>
              <a:ext uri="{FF2B5EF4-FFF2-40B4-BE49-F238E27FC236}">
                <a16:creationId xmlns:a16="http://schemas.microsoft.com/office/drawing/2014/main" id="{31DF7C15-CB89-864F-86F6-C70181503523}"/>
              </a:ext>
            </a:extLst>
          </p:cNvPr>
          <p:cNvSpPr txBox="1"/>
          <p:nvPr/>
        </p:nvSpPr>
        <p:spPr>
          <a:xfrm>
            <a:off x="2394211" y="4259092"/>
            <a:ext cx="4134466" cy="477054"/>
          </a:xfrm>
          <a:prstGeom prst="rect">
            <a:avLst/>
          </a:prstGeom>
          <a:noFill/>
        </p:spPr>
        <p:txBody>
          <a:bodyPr wrap="none" rtlCol="0">
            <a:spAutoFit/>
          </a:bodyPr>
          <a:lstStyle/>
          <a:p>
            <a:pPr algn="ctr"/>
            <a:r>
              <a:rPr lang="ja-JP" altLang="en-US" sz="2500" spc="300" dirty="0">
                <a:solidFill>
                  <a:schemeClr val="bg1"/>
                </a:solidFill>
                <a:latin typeface="Meiryo" panose="020B0604030504040204" pitchFamily="34" charset="-128"/>
                <a:ea typeface="Meiryo" panose="020B0604030504040204" pitchFamily="34" charset="-128"/>
              </a:rPr>
              <a:t>クリティカルシンキング</a:t>
            </a:r>
          </a:p>
        </p:txBody>
      </p:sp>
    </p:spTree>
    <p:extLst>
      <p:ext uri="{BB962C8B-B14F-4D97-AF65-F5344CB8AC3E}">
        <p14:creationId xmlns:p14="http://schemas.microsoft.com/office/powerpoint/2010/main" val="2942775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C89681B3-7840-B1C3-4AF6-3FAEF53C8D23}"/>
              </a:ext>
            </a:extLst>
          </p:cNvPr>
          <p:cNvSpPr/>
          <p:nvPr/>
        </p:nvSpPr>
        <p:spPr>
          <a:xfrm>
            <a:off x="558455" y="2307356"/>
            <a:ext cx="8027089" cy="27778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F676E99-6A5E-2B42-AB4E-B087BF22CB74}"/>
              </a:ext>
            </a:extLst>
          </p:cNvPr>
          <p:cNvSpPr txBox="1"/>
          <p:nvPr/>
        </p:nvSpPr>
        <p:spPr>
          <a:xfrm>
            <a:off x="755576" y="2464288"/>
            <a:ext cx="7829968" cy="2332946"/>
          </a:xfrm>
          <a:prstGeom prst="rect">
            <a:avLst/>
          </a:prstGeom>
          <a:noFill/>
        </p:spPr>
        <p:txBody>
          <a:bodyPr wrap="square" rtlCol="0">
            <a:spAutoFit/>
          </a:bodyPr>
          <a:lstStyle/>
          <a:p>
            <a:pPr marL="514350" indent="-514350">
              <a:lnSpc>
                <a:spcPct val="180000"/>
              </a:lnSpc>
              <a:buFont typeface="+mj-lt"/>
              <a:buAutoNum type="arabicPeriod"/>
            </a:pPr>
            <a:r>
              <a:rPr lang="ja-JP" altLang="en-US" sz="2800" b="1" spc="300" dirty="0">
                <a:solidFill>
                  <a:schemeClr val="tx1">
                    <a:lumMod val="85000"/>
                    <a:lumOff val="15000"/>
                  </a:schemeClr>
                </a:solidFill>
                <a:latin typeface="Meiryo" panose="020B0604030504040204" pitchFamily="34" charset="-128"/>
                <a:ea typeface="Meiryo" panose="020B0604030504040204" pitchFamily="34" charset="-128"/>
              </a:rPr>
              <a:t>クリティカルシンキングとは</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(10</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endParaRPr lang="en-US" altLang="ja-JP" sz="2800" b="1" spc="300" dirty="0">
              <a:solidFill>
                <a:schemeClr val="tx1">
                  <a:lumMod val="85000"/>
                  <a:lumOff val="15000"/>
                </a:schemeClr>
              </a:solidFill>
              <a:latin typeface="Meiryo" panose="020B0604030504040204" pitchFamily="34" charset="-128"/>
              <a:ea typeface="Meiryo" panose="020B0604030504040204" pitchFamily="34" charset="-128"/>
            </a:endParaRPr>
          </a:p>
          <a:p>
            <a:pPr marL="514350" indent="-514350">
              <a:lnSpc>
                <a:spcPct val="180000"/>
              </a:lnSpc>
              <a:buFont typeface="+mj-lt"/>
              <a:buAutoNum type="arabicPeriod"/>
            </a:pPr>
            <a:r>
              <a:rPr lang="ja-JP" altLang="en-US" sz="2800" b="1" spc="300" dirty="0">
                <a:solidFill>
                  <a:schemeClr val="tx1">
                    <a:lumMod val="85000"/>
                    <a:lumOff val="15000"/>
                  </a:schemeClr>
                </a:solidFill>
                <a:latin typeface="Meiryo" panose="020B0604030504040204" pitchFamily="34" charset="-128"/>
                <a:ea typeface="Meiryo" panose="020B0604030504040204" pitchFamily="34" charset="-128"/>
              </a:rPr>
              <a:t>ペアでクリティカルシンキング</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(20</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p>
          <a:p>
            <a:pPr marL="514350" indent="-514350">
              <a:lnSpc>
                <a:spcPct val="180000"/>
              </a:lnSpc>
              <a:buFont typeface="+mj-lt"/>
              <a:buAutoNum type="arabicPeriod"/>
            </a:pPr>
            <a:r>
              <a:rPr lang="ja-JP" altLang="en-US" sz="2800" b="1" spc="300" dirty="0">
                <a:solidFill>
                  <a:schemeClr val="tx1">
                    <a:lumMod val="85000"/>
                    <a:lumOff val="15000"/>
                  </a:schemeClr>
                </a:solidFill>
                <a:latin typeface="Meiryo" panose="020B0604030504040204" pitchFamily="34" charset="-128"/>
                <a:ea typeface="Meiryo" panose="020B0604030504040204" pitchFamily="34" charset="-128"/>
              </a:rPr>
              <a:t>フィードバック後の意見交換</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(10</a:t>
            </a:r>
            <a:r>
              <a:rPr lang="ja-JP" altLang="en-US" sz="2800" spc="300" dirty="0">
                <a:solidFill>
                  <a:schemeClr val="tx1">
                    <a:lumMod val="50000"/>
                    <a:lumOff val="50000"/>
                  </a:schemeClr>
                </a:solidFill>
                <a:latin typeface="Meiryo" panose="020B0604030504040204" pitchFamily="34" charset="-128"/>
                <a:ea typeface="Meiryo" panose="020B0604030504040204" pitchFamily="34" charset="-128"/>
              </a:rPr>
              <a:t>分</a:t>
            </a:r>
            <a:r>
              <a:rPr lang="en-US" altLang="ja-JP" sz="2800" spc="300" dirty="0">
                <a:solidFill>
                  <a:schemeClr val="tx1">
                    <a:lumMod val="50000"/>
                    <a:lumOff val="50000"/>
                  </a:schemeClr>
                </a:solidFill>
                <a:latin typeface="Meiryo" panose="020B0604030504040204" pitchFamily="34" charset="-128"/>
                <a:ea typeface="Meiryo" panose="020B0604030504040204" pitchFamily="34" charset="-128"/>
              </a:rPr>
              <a:t>)</a:t>
            </a:r>
            <a:endParaRPr lang="en-US" altLang="ja-JP" sz="2800" b="1" spc="300" dirty="0">
              <a:solidFill>
                <a:schemeClr val="tx1">
                  <a:lumMod val="85000"/>
                  <a:lumOff val="15000"/>
                </a:schemeClr>
              </a:solidFill>
              <a:latin typeface="Meiryo" panose="020B0604030504040204" pitchFamily="34" charset="-128"/>
              <a:ea typeface="Meiryo" panose="020B0604030504040204" pitchFamily="34" charset="-128"/>
            </a:endParaRPr>
          </a:p>
        </p:txBody>
      </p:sp>
      <p:grpSp>
        <p:nvGrpSpPr>
          <p:cNvPr id="3" name="グループ化 2">
            <a:extLst>
              <a:ext uri="{FF2B5EF4-FFF2-40B4-BE49-F238E27FC236}">
                <a16:creationId xmlns:a16="http://schemas.microsoft.com/office/drawing/2014/main" id="{A942505B-841C-8A48-8612-17E401BE55D2}"/>
              </a:ext>
            </a:extLst>
          </p:cNvPr>
          <p:cNvGrpSpPr/>
          <p:nvPr/>
        </p:nvGrpSpPr>
        <p:grpSpPr>
          <a:xfrm>
            <a:off x="947769" y="1340768"/>
            <a:ext cx="1476000" cy="720000"/>
            <a:chOff x="795423" y="1556792"/>
            <a:chExt cx="1476000" cy="720000"/>
          </a:xfrm>
        </p:grpSpPr>
        <p:sp>
          <p:nvSpPr>
            <p:cNvPr id="4" name="角丸四角形 3">
              <a:extLst>
                <a:ext uri="{FF2B5EF4-FFF2-40B4-BE49-F238E27FC236}">
                  <a16:creationId xmlns:a16="http://schemas.microsoft.com/office/drawing/2014/main" id="{0CE038A7-7466-FD47-BAD7-F0FD375BB003}"/>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テキスト ボックス 4">
              <a:extLst>
                <a:ext uri="{FF2B5EF4-FFF2-40B4-BE49-F238E27FC236}">
                  <a16:creationId xmlns:a16="http://schemas.microsoft.com/office/drawing/2014/main" id="{AF6C5B1E-3418-C449-AB22-B0855A8970C8}"/>
                </a:ext>
              </a:extLst>
            </p:cNvPr>
            <p:cNvSpPr txBox="1"/>
            <p:nvPr/>
          </p:nvSpPr>
          <p:spPr>
            <a:xfrm>
              <a:off x="1041973" y="1700809"/>
              <a:ext cx="979756" cy="523220"/>
            </a:xfrm>
            <a:prstGeom prst="rect">
              <a:avLst/>
            </a:prstGeom>
            <a:noFill/>
          </p:spPr>
          <p:txBody>
            <a:bodyPr wrap="none" rtlCol="0">
              <a:spAutoFit/>
            </a:bodyPr>
            <a:lstStyle/>
            <a:p>
              <a:pPr algn="ctr"/>
              <a:r>
                <a:rPr lang="ja-JP" altLang="en-US" sz="2800" b="1" spc="300" dirty="0">
                  <a:solidFill>
                    <a:schemeClr val="bg1"/>
                  </a:solidFill>
                  <a:latin typeface="Meiryo" panose="020B0604030504040204" pitchFamily="34" charset="-128"/>
                  <a:ea typeface="Meiryo" panose="020B0604030504040204" pitchFamily="34" charset="-128"/>
                </a:rPr>
                <a:t>目次</a:t>
              </a:r>
            </a:p>
          </p:txBody>
        </p:sp>
      </p:grpSp>
    </p:spTree>
    <p:extLst>
      <p:ext uri="{BB962C8B-B14F-4D97-AF65-F5344CB8AC3E}">
        <p14:creationId xmlns:p14="http://schemas.microsoft.com/office/powerpoint/2010/main" val="3538668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6C48CF1-FA80-9DFC-2B72-EDA991CABD81}"/>
              </a:ext>
            </a:extLst>
          </p:cNvPr>
          <p:cNvSpPr/>
          <p:nvPr/>
        </p:nvSpPr>
        <p:spPr>
          <a:xfrm>
            <a:off x="179512" y="1556792"/>
            <a:ext cx="8784976" cy="3936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0" name="グループ化 9">
            <a:extLst>
              <a:ext uri="{FF2B5EF4-FFF2-40B4-BE49-F238E27FC236}">
                <a16:creationId xmlns:a16="http://schemas.microsoft.com/office/drawing/2014/main" id="{D0BC014B-B14A-48BA-21B1-0FF652FB041C}"/>
              </a:ext>
            </a:extLst>
          </p:cNvPr>
          <p:cNvGrpSpPr/>
          <p:nvPr/>
        </p:nvGrpSpPr>
        <p:grpSpPr>
          <a:xfrm>
            <a:off x="88166" y="343792"/>
            <a:ext cx="6284034" cy="720000"/>
            <a:chOff x="756806" y="1556792"/>
            <a:chExt cx="1550111"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756806" y="1700809"/>
              <a:ext cx="1550111" cy="523220"/>
            </a:xfrm>
            <a:prstGeom prst="rect">
              <a:avLst/>
            </a:prstGeom>
            <a:noFill/>
          </p:spPr>
          <p:txBody>
            <a:bodyPr wrap="none" rtlCol="0">
              <a:spAutoFit/>
            </a:bodyPr>
            <a:lstStyle/>
            <a:p>
              <a:pPr algn="ctr"/>
              <a:r>
                <a:rPr lang="ja-JP" altLang="en-US" sz="2800" b="1" spc="300" dirty="0">
                  <a:solidFill>
                    <a:schemeClr val="bg1"/>
                  </a:solidFill>
                  <a:latin typeface="Meiryo" panose="020B0604030504040204" pitchFamily="34" charset="-128"/>
                  <a:ea typeface="Meiryo" panose="020B0604030504040204" pitchFamily="34" charset="-128"/>
                </a:rPr>
                <a:t>クリティカルシンキングとは</a:t>
              </a:r>
            </a:p>
          </p:txBody>
        </p:sp>
      </p:grpSp>
      <p:sp>
        <p:nvSpPr>
          <p:cNvPr id="7" name="テキスト ボックス 6">
            <a:extLst>
              <a:ext uri="{FF2B5EF4-FFF2-40B4-BE49-F238E27FC236}">
                <a16:creationId xmlns:a16="http://schemas.microsoft.com/office/drawing/2014/main" id="{42EAF07C-4C91-66D1-DC9F-735EA7AF8F0E}"/>
              </a:ext>
            </a:extLst>
          </p:cNvPr>
          <p:cNvSpPr txBox="1"/>
          <p:nvPr/>
        </p:nvSpPr>
        <p:spPr>
          <a:xfrm>
            <a:off x="863588" y="2032464"/>
            <a:ext cx="7416824" cy="2793072"/>
          </a:xfrm>
          <a:prstGeom prst="rect">
            <a:avLst/>
          </a:prstGeom>
          <a:noFill/>
        </p:spPr>
        <p:txBody>
          <a:bodyPr wrap="square" rtlCol="0">
            <a:spAutoFit/>
          </a:bodyPr>
          <a:lstStyle/>
          <a:p>
            <a:pPr algn="ctr">
              <a:lnSpc>
                <a:spcPct val="150000"/>
              </a:lnSpc>
            </a:pPr>
            <a:r>
              <a:rPr lang="ja-JP" altLang="en-US" sz="3600" b="1" spc="30" dirty="0">
                <a:solidFill>
                  <a:schemeClr val="tx1">
                    <a:lumMod val="85000"/>
                    <a:lumOff val="15000"/>
                  </a:schemeClr>
                </a:solidFill>
                <a:latin typeface="Meiryo" panose="020B0604030504040204" pitchFamily="34" charset="-128"/>
                <a:ea typeface="Meiryo" panose="020B0604030504040204" pitchFamily="34" charset="-128"/>
              </a:rPr>
              <a:t>ある考えに対して</a:t>
            </a:r>
            <a:endParaRPr lang="en-US" altLang="ja-JP" sz="3600" b="1" spc="30" dirty="0">
              <a:solidFill>
                <a:schemeClr val="tx1">
                  <a:lumMod val="85000"/>
                  <a:lumOff val="15000"/>
                </a:schemeClr>
              </a:solidFill>
              <a:latin typeface="Meiryo" panose="020B0604030504040204" pitchFamily="34" charset="-128"/>
              <a:ea typeface="Meiryo" panose="020B0604030504040204" pitchFamily="34" charset="-128"/>
            </a:endParaRPr>
          </a:p>
          <a:p>
            <a:pPr algn="ctr">
              <a:lnSpc>
                <a:spcPct val="150000"/>
              </a:lnSpc>
            </a:pPr>
            <a:r>
              <a:rPr lang="ja-JP" altLang="en-US" sz="4800" b="1" spc="30" dirty="0">
                <a:solidFill>
                  <a:schemeClr val="tx1">
                    <a:lumMod val="85000"/>
                    <a:lumOff val="15000"/>
                  </a:schemeClr>
                </a:solidFill>
                <a:latin typeface="Meiryo" panose="020B0604030504040204" pitchFamily="34" charset="-128"/>
                <a:ea typeface="Meiryo" panose="020B0604030504040204" pitchFamily="34" charset="-128"/>
              </a:rPr>
              <a:t>ツッコミ</a:t>
            </a:r>
            <a:endParaRPr lang="en-US" altLang="ja-JP" sz="4800" b="1" spc="30" dirty="0">
              <a:solidFill>
                <a:schemeClr val="tx1">
                  <a:lumMod val="85000"/>
                  <a:lumOff val="15000"/>
                </a:schemeClr>
              </a:solidFill>
              <a:latin typeface="Meiryo" panose="020B0604030504040204" pitchFamily="34" charset="-128"/>
              <a:ea typeface="Meiryo" panose="020B0604030504040204" pitchFamily="34" charset="-128"/>
            </a:endParaRPr>
          </a:p>
          <a:p>
            <a:pPr algn="ctr">
              <a:lnSpc>
                <a:spcPct val="150000"/>
              </a:lnSpc>
            </a:pPr>
            <a:r>
              <a:rPr lang="ja-JP" altLang="en-US" sz="3600" b="1" spc="30" dirty="0">
                <a:solidFill>
                  <a:schemeClr val="tx1">
                    <a:lumMod val="85000"/>
                    <a:lumOff val="15000"/>
                  </a:schemeClr>
                </a:solidFill>
                <a:latin typeface="Meiryo" panose="020B0604030504040204" pitchFamily="34" charset="-128"/>
                <a:ea typeface="Meiryo" panose="020B0604030504040204" pitchFamily="34" charset="-128"/>
              </a:rPr>
              <a:t>を考えていく方法</a:t>
            </a:r>
          </a:p>
        </p:txBody>
      </p:sp>
    </p:spTree>
    <p:extLst>
      <p:ext uri="{BB962C8B-B14F-4D97-AF65-F5344CB8AC3E}">
        <p14:creationId xmlns:p14="http://schemas.microsoft.com/office/powerpoint/2010/main" val="322806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D0BC014B-B14A-48BA-21B1-0FF652FB041C}"/>
              </a:ext>
            </a:extLst>
          </p:cNvPr>
          <p:cNvGrpSpPr/>
          <p:nvPr/>
        </p:nvGrpSpPr>
        <p:grpSpPr>
          <a:xfrm>
            <a:off x="295860" y="343792"/>
            <a:ext cx="7049031" cy="720000"/>
            <a:chOff x="795423" y="1556792"/>
            <a:chExt cx="1476000"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817557" y="1700809"/>
              <a:ext cx="1428609"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p26</a:t>
              </a:r>
              <a:r>
                <a:rPr lang="ja-JP" altLang="en-US" sz="2800" b="1" spc="300" dirty="0">
                  <a:solidFill>
                    <a:schemeClr val="bg1"/>
                  </a:solidFill>
                  <a:latin typeface="Meiryo" panose="020B0604030504040204" pitchFamily="34" charset="-128"/>
                  <a:ea typeface="Meiryo" panose="020B0604030504040204" pitchFamily="34" charset="-128"/>
                </a:rPr>
                <a:t>：クリティカルシンキングとは</a:t>
              </a:r>
            </a:p>
          </p:txBody>
        </p:sp>
      </p:grpSp>
      <p:pic>
        <p:nvPicPr>
          <p:cNvPr id="6" name="図 5">
            <a:extLst>
              <a:ext uri="{FF2B5EF4-FFF2-40B4-BE49-F238E27FC236}">
                <a16:creationId xmlns:a16="http://schemas.microsoft.com/office/drawing/2014/main" id="{E63F38CE-22E4-857C-BEA4-5E1E03514566}"/>
              </a:ext>
            </a:extLst>
          </p:cNvPr>
          <p:cNvPicPr>
            <a:picLocks noChangeAspect="1"/>
          </p:cNvPicPr>
          <p:nvPr/>
        </p:nvPicPr>
        <p:blipFill>
          <a:blip r:embed="rId3"/>
          <a:stretch>
            <a:fillRect/>
          </a:stretch>
        </p:blipFill>
        <p:spPr>
          <a:xfrm>
            <a:off x="264988" y="2329345"/>
            <a:ext cx="8496945" cy="2664296"/>
          </a:xfrm>
          <a:prstGeom prst="rect">
            <a:avLst/>
          </a:prstGeom>
        </p:spPr>
      </p:pic>
      <p:sp>
        <p:nvSpPr>
          <p:cNvPr id="3" name="正方形/長方形 2">
            <a:extLst>
              <a:ext uri="{FF2B5EF4-FFF2-40B4-BE49-F238E27FC236}">
                <a16:creationId xmlns:a16="http://schemas.microsoft.com/office/drawing/2014/main" id="{07C2E939-71EC-5A61-8F1B-B2D83D14AAFA}"/>
              </a:ext>
            </a:extLst>
          </p:cNvPr>
          <p:cNvSpPr/>
          <p:nvPr/>
        </p:nvSpPr>
        <p:spPr>
          <a:xfrm>
            <a:off x="539551" y="1397442"/>
            <a:ext cx="1224138" cy="5913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solidFill>
                <a:schemeClr val="tx1"/>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51B5D127-CB70-03DD-7470-B6D269A92EBB}"/>
              </a:ext>
            </a:extLst>
          </p:cNvPr>
          <p:cNvSpPr txBox="1"/>
          <p:nvPr/>
        </p:nvSpPr>
        <p:spPr>
          <a:xfrm>
            <a:off x="689860" y="1465620"/>
            <a:ext cx="1296144" cy="523220"/>
          </a:xfrm>
          <a:prstGeom prst="rect">
            <a:avLst/>
          </a:prstGeom>
          <a:noFill/>
        </p:spPr>
        <p:txBody>
          <a:bodyPr wrap="square" rtlCol="0">
            <a:spAutoFit/>
          </a:bodyPr>
          <a:lstStyle/>
          <a:p>
            <a:r>
              <a:rPr kumimoji="1" lang="ja-JP" altLang="en-US" sz="2800" b="1" dirty="0"/>
              <a:t>就職</a:t>
            </a:r>
            <a:endParaRPr kumimoji="1" lang="ja-JP" altLang="en-US" b="1" dirty="0"/>
          </a:p>
        </p:txBody>
      </p:sp>
    </p:spTree>
    <p:extLst>
      <p:ext uri="{BB962C8B-B14F-4D97-AF65-F5344CB8AC3E}">
        <p14:creationId xmlns:p14="http://schemas.microsoft.com/office/powerpoint/2010/main" val="2116908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05B777B3-35E7-0BA7-4908-3D20C9AF9084}"/>
              </a:ext>
            </a:extLst>
          </p:cNvPr>
          <p:cNvSpPr/>
          <p:nvPr/>
        </p:nvSpPr>
        <p:spPr>
          <a:xfrm>
            <a:off x="539551" y="1397442"/>
            <a:ext cx="1224138" cy="59139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solidFill>
                <a:schemeClr val="tx1"/>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046638C7-008A-29E2-0867-CBA61414CE5F}"/>
              </a:ext>
            </a:extLst>
          </p:cNvPr>
          <p:cNvSpPr txBox="1"/>
          <p:nvPr/>
        </p:nvSpPr>
        <p:spPr>
          <a:xfrm>
            <a:off x="689860" y="1465620"/>
            <a:ext cx="1296144" cy="523220"/>
          </a:xfrm>
          <a:prstGeom prst="rect">
            <a:avLst/>
          </a:prstGeom>
          <a:noFill/>
        </p:spPr>
        <p:txBody>
          <a:bodyPr wrap="square" rtlCol="0">
            <a:spAutoFit/>
          </a:bodyPr>
          <a:lstStyle/>
          <a:p>
            <a:r>
              <a:rPr kumimoji="1" lang="ja-JP" altLang="en-US" sz="2800" b="1" dirty="0"/>
              <a:t>進学</a:t>
            </a:r>
            <a:endParaRPr kumimoji="1" lang="ja-JP" altLang="en-US" b="1" dirty="0"/>
          </a:p>
        </p:txBody>
      </p:sp>
      <p:pic>
        <p:nvPicPr>
          <p:cNvPr id="3" name="図 2">
            <a:extLst>
              <a:ext uri="{FF2B5EF4-FFF2-40B4-BE49-F238E27FC236}">
                <a16:creationId xmlns:a16="http://schemas.microsoft.com/office/drawing/2014/main" id="{6551138B-9693-5A34-E6AB-EFA6EFD5636E}"/>
              </a:ext>
            </a:extLst>
          </p:cNvPr>
          <p:cNvPicPr>
            <a:picLocks noChangeAspect="1"/>
          </p:cNvPicPr>
          <p:nvPr/>
        </p:nvPicPr>
        <p:blipFill>
          <a:blip r:embed="rId3"/>
          <a:stretch>
            <a:fillRect/>
          </a:stretch>
        </p:blipFill>
        <p:spPr>
          <a:xfrm>
            <a:off x="611559" y="2319517"/>
            <a:ext cx="7920881" cy="2518129"/>
          </a:xfrm>
          <a:prstGeom prst="rect">
            <a:avLst/>
          </a:prstGeom>
        </p:spPr>
      </p:pic>
      <p:grpSp>
        <p:nvGrpSpPr>
          <p:cNvPr id="2" name="グループ化 1">
            <a:extLst>
              <a:ext uri="{FF2B5EF4-FFF2-40B4-BE49-F238E27FC236}">
                <a16:creationId xmlns:a16="http://schemas.microsoft.com/office/drawing/2014/main" id="{406857F5-3DA3-1748-5B0F-0B3951390EE1}"/>
              </a:ext>
            </a:extLst>
          </p:cNvPr>
          <p:cNvGrpSpPr/>
          <p:nvPr/>
        </p:nvGrpSpPr>
        <p:grpSpPr>
          <a:xfrm>
            <a:off x="295860" y="343792"/>
            <a:ext cx="7049031" cy="720000"/>
            <a:chOff x="795423" y="1556792"/>
            <a:chExt cx="1476000" cy="720000"/>
          </a:xfrm>
        </p:grpSpPr>
        <p:sp>
          <p:nvSpPr>
            <p:cNvPr id="4" name="角丸四角形 3">
              <a:extLst>
                <a:ext uri="{FF2B5EF4-FFF2-40B4-BE49-F238E27FC236}">
                  <a16:creationId xmlns:a16="http://schemas.microsoft.com/office/drawing/2014/main" id="{952AD975-2E7E-F050-FE29-E9314C9F5CC3}"/>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 name="テキスト ボックス 4">
              <a:extLst>
                <a:ext uri="{FF2B5EF4-FFF2-40B4-BE49-F238E27FC236}">
                  <a16:creationId xmlns:a16="http://schemas.microsoft.com/office/drawing/2014/main" id="{9D0F9E45-0DFD-849F-E9B8-7142E90B6A57}"/>
                </a:ext>
              </a:extLst>
            </p:cNvPr>
            <p:cNvSpPr txBox="1"/>
            <p:nvPr/>
          </p:nvSpPr>
          <p:spPr>
            <a:xfrm>
              <a:off x="817557" y="1700809"/>
              <a:ext cx="1428609" cy="523220"/>
            </a:xfrm>
            <a:prstGeom prst="rect">
              <a:avLst/>
            </a:prstGeom>
            <a:noFill/>
          </p:spPr>
          <p:txBody>
            <a:bodyPr wrap="none" rtlCol="0">
              <a:spAutoFit/>
            </a:bodyPr>
            <a:lstStyle/>
            <a:p>
              <a:pPr algn="ctr"/>
              <a:r>
                <a:rPr lang="en-US" altLang="ja-JP" sz="2800" b="1" spc="300" dirty="0">
                  <a:solidFill>
                    <a:schemeClr val="bg1"/>
                  </a:solidFill>
                  <a:latin typeface="Meiryo" panose="020B0604030504040204" pitchFamily="34" charset="-128"/>
                  <a:ea typeface="Meiryo" panose="020B0604030504040204" pitchFamily="34" charset="-128"/>
                </a:rPr>
                <a:t>p33</a:t>
              </a:r>
              <a:r>
                <a:rPr lang="ja-JP" altLang="en-US" sz="2800" b="1" spc="300" dirty="0">
                  <a:solidFill>
                    <a:schemeClr val="bg1"/>
                  </a:solidFill>
                  <a:latin typeface="Meiryo" panose="020B0604030504040204" pitchFamily="34" charset="-128"/>
                  <a:ea typeface="Meiryo" panose="020B0604030504040204" pitchFamily="34" charset="-128"/>
                </a:rPr>
                <a:t>：クリティカルシンキングとは</a:t>
              </a:r>
            </a:p>
          </p:txBody>
        </p:sp>
      </p:grpSp>
    </p:spTree>
    <p:extLst>
      <p:ext uri="{BB962C8B-B14F-4D97-AF65-F5344CB8AC3E}">
        <p14:creationId xmlns:p14="http://schemas.microsoft.com/office/powerpoint/2010/main" val="2006555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D0BC014B-B14A-48BA-21B1-0FF652FB041C}"/>
              </a:ext>
            </a:extLst>
          </p:cNvPr>
          <p:cNvGrpSpPr/>
          <p:nvPr/>
        </p:nvGrpSpPr>
        <p:grpSpPr>
          <a:xfrm>
            <a:off x="244717" y="343792"/>
            <a:ext cx="3031139" cy="720000"/>
            <a:chOff x="795423" y="1556792"/>
            <a:chExt cx="1476000"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1509076" y="1700809"/>
              <a:ext cx="45568" cy="523220"/>
            </a:xfrm>
            <a:prstGeom prst="rect">
              <a:avLst/>
            </a:prstGeom>
            <a:noFill/>
          </p:spPr>
          <p:txBody>
            <a:bodyPr wrap="none" rtlCol="0">
              <a:spAutoFit/>
            </a:bodyPr>
            <a:lstStyle/>
            <a:p>
              <a:pPr algn="ctr"/>
              <a:endParaRPr lang="ja-JP" altLang="en-US" sz="2800" b="1" spc="300" dirty="0">
                <a:solidFill>
                  <a:schemeClr val="bg1"/>
                </a:solidFill>
                <a:latin typeface="Meiryo" panose="020B0604030504040204" pitchFamily="34" charset="-128"/>
                <a:ea typeface="Meiryo" panose="020B0604030504040204" pitchFamily="34" charset="-128"/>
              </a:endParaRPr>
            </a:p>
          </p:txBody>
        </p:sp>
      </p:grpSp>
      <p:pic>
        <p:nvPicPr>
          <p:cNvPr id="6" name="図 5">
            <a:extLst>
              <a:ext uri="{FF2B5EF4-FFF2-40B4-BE49-F238E27FC236}">
                <a16:creationId xmlns:a16="http://schemas.microsoft.com/office/drawing/2014/main" id="{12997DB5-99AE-6E2E-C074-1D4AB187D675}"/>
              </a:ext>
            </a:extLst>
          </p:cNvPr>
          <p:cNvPicPr>
            <a:picLocks noChangeAspect="1"/>
          </p:cNvPicPr>
          <p:nvPr/>
        </p:nvPicPr>
        <p:blipFill rotWithShape="1">
          <a:blip r:embed="rId3"/>
          <a:srcRect b="4323"/>
          <a:stretch/>
        </p:blipFill>
        <p:spPr>
          <a:xfrm>
            <a:off x="244717" y="1264582"/>
            <a:ext cx="8309344" cy="5249626"/>
          </a:xfrm>
          <a:prstGeom prst="rect">
            <a:avLst/>
          </a:prstGeom>
        </p:spPr>
      </p:pic>
      <p:pic>
        <p:nvPicPr>
          <p:cNvPr id="8" name="図 7">
            <a:extLst>
              <a:ext uri="{FF2B5EF4-FFF2-40B4-BE49-F238E27FC236}">
                <a16:creationId xmlns:a16="http://schemas.microsoft.com/office/drawing/2014/main" id="{CADD3F55-0AF7-2072-357A-F79F9CDCA0D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020272" y="5933933"/>
            <a:ext cx="447395" cy="447395"/>
          </a:xfrm>
          <a:prstGeom prst="rect">
            <a:avLst/>
          </a:prstGeom>
        </p:spPr>
      </p:pic>
      <p:sp>
        <p:nvSpPr>
          <p:cNvPr id="9" name="テキスト ボックス 8">
            <a:extLst>
              <a:ext uri="{FF2B5EF4-FFF2-40B4-BE49-F238E27FC236}">
                <a16:creationId xmlns:a16="http://schemas.microsoft.com/office/drawing/2014/main" id="{F28A9864-6C4A-2B2A-1506-4823A92D859C}"/>
              </a:ext>
            </a:extLst>
          </p:cNvPr>
          <p:cNvSpPr txBox="1"/>
          <p:nvPr/>
        </p:nvSpPr>
        <p:spPr>
          <a:xfrm>
            <a:off x="7385482" y="5949280"/>
            <a:ext cx="1751090" cy="553998"/>
          </a:xfrm>
          <a:prstGeom prst="rect">
            <a:avLst/>
          </a:prstGeom>
          <a:noFill/>
        </p:spPr>
        <p:txBody>
          <a:bodyPr wrap="square" rtlCol="0">
            <a:spAutoFit/>
          </a:bodyPr>
          <a:lstStyle/>
          <a:p>
            <a:r>
              <a:rPr lang="en-US" altLang="ja-JP" sz="3000" b="1" spc="150" dirty="0">
                <a:solidFill>
                  <a:srgbClr val="00AB84"/>
                </a:solidFill>
                <a:latin typeface="Meiryo" panose="020B0604030504040204" pitchFamily="34" charset="-128"/>
                <a:ea typeface="Meiryo" panose="020B0604030504040204" pitchFamily="34" charset="-128"/>
              </a:rPr>
              <a:t>20</a:t>
            </a:r>
            <a:r>
              <a:rPr lang="ja-JP" altLang="en-US" sz="3000" b="1" spc="150" dirty="0">
                <a:solidFill>
                  <a:srgbClr val="00AB84"/>
                </a:solidFill>
                <a:latin typeface="Meiryo" panose="020B0604030504040204" pitchFamily="34" charset="-128"/>
                <a:ea typeface="Meiryo" panose="020B0604030504040204" pitchFamily="34" charset="-128"/>
              </a:rPr>
              <a:t>分</a:t>
            </a:r>
          </a:p>
        </p:txBody>
      </p:sp>
      <p:sp>
        <p:nvSpPr>
          <p:cNvPr id="13" name="テキスト ボックス 12">
            <a:extLst>
              <a:ext uri="{FF2B5EF4-FFF2-40B4-BE49-F238E27FC236}">
                <a16:creationId xmlns:a16="http://schemas.microsoft.com/office/drawing/2014/main" id="{BEDB1F00-1D77-C292-1D56-DD2902DB6E6A}"/>
              </a:ext>
            </a:extLst>
          </p:cNvPr>
          <p:cNvSpPr txBox="1"/>
          <p:nvPr/>
        </p:nvSpPr>
        <p:spPr>
          <a:xfrm>
            <a:off x="518898" y="514191"/>
            <a:ext cx="2569935" cy="523220"/>
          </a:xfrm>
          <a:prstGeom prst="rect">
            <a:avLst/>
          </a:prstGeom>
          <a:noFill/>
        </p:spPr>
        <p:txBody>
          <a:bodyPr wrap="none" rtlCol="0">
            <a:spAutoFit/>
          </a:bodyPr>
          <a:lstStyle/>
          <a:p>
            <a:pPr algn="ctr"/>
            <a:r>
              <a:rPr lang="ja-JP" altLang="en-US" sz="2800" b="1" spc="300" dirty="0">
                <a:solidFill>
                  <a:schemeClr val="bg1"/>
                </a:solidFill>
                <a:latin typeface="Meiryo" panose="020B0604030504040204" pitchFamily="34" charset="-128"/>
                <a:ea typeface="Meiryo" panose="020B0604030504040204" pitchFamily="34" charset="-128"/>
              </a:rPr>
              <a:t>ペアでワーク</a:t>
            </a:r>
          </a:p>
        </p:txBody>
      </p:sp>
    </p:spTree>
    <p:extLst>
      <p:ext uri="{BB962C8B-B14F-4D97-AF65-F5344CB8AC3E}">
        <p14:creationId xmlns:p14="http://schemas.microsoft.com/office/powerpoint/2010/main" val="3413191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D0BC014B-B14A-48BA-21B1-0FF652FB041C}"/>
              </a:ext>
            </a:extLst>
          </p:cNvPr>
          <p:cNvGrpSpPr/>
          <p:nvPr/>
        </p:nvGrpSpPr>
        <p:grpSpPr>
          <a:xfrm>
            <a:off x="244717" y="343792"/>
            <a:ext cx="3031139" cy="720000"/>
            <a:chOff x="795423" y="1556792"/>
            <a:chExt cx="1476000" cy="720000"/>
          </a:xfrm>
        </p:grpSpPr>
        <p:sp>
          <p:nvSpPr>
            <p:cNvPr id="11" name="角丸四角形 3">
              <a:extLst>
                <a:ext uri="{FF2B5EF4-FFF2-40B4-BE49-F238E27FC236}">
                  <a16:creationId xmlns:a16="http://schemas.microsoft.com/office/drawing/2014/main" id="{0A8ED5C7-5AE1-E737-F7FB-D416855B8C7D}"/>
                </a:ext>
              </a:extLst>
            </p:cNvPr>
            <p:cNvSpPr/>
            <p:nvPr/>
          </p:nvSpPr>
          <p:spPr>
            <a:xfrm>
              <a:off x="795423" y="1556792"/>
              <a:ext cx="1476000" cy="720000"/>
            </a:xfrm>
            <a:prstGeom prst="roundRect">
              <a:avLst/>
            </a:prstGeom>
            <a:solidFill>
              <a:srgbClr val="00AB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2" name="テキスト ボックス 11">
              <a:extLst>
                <a:ext uri="{FF2B5EF4-FFF2-40B4-BE49-F238E27FC236}">
                  <a16:creationId xmlns:a16="http://schemas.microsoft.com/office/drawing/2014/main" id="{FD9BC7D2-0377-C91D-3018-F9E538B357CC}"/>
                </a:ext>
              </a:extLst>
            </p:cNvPr>
            <p:cNvSpPr txBox="1"/>
            <p:nvPr/>
          </p:nvSpPr>
          <p:spPr>
            <a:xfrm>
              <a:off x="1509076" y="1700809"/>
              <a:ext cx="45568" cy="523220"/>
            </a:xfrm>
            <a:prstGeom prst="rect">
              <a:avLst/>
            </a:prstGeom>
            <a:noFill/>
          </p:spPr>
          <p:txBody>
            <a:bodyPr wrap="none" rtlCol="0">
              <a:spAutoFit/>
            </a:bodyPr>
            <a:lstStyle/>
            <a:p>
              <a:pPr algn="ctr"/>
              <a:endParaRPr lang="ja-JP" altLang="en-US" sz="2800" b="1" spc="300" dirty="0">
                <a:solidFill>
                  <a:schemeClr val="bg1"/>
                </a:solidFill>
                <a:latin typeface="Meiryo" panose="020B0604030504040204" pitchFamily="34" charset="-128"/>
                <a:ea typeface="Meiryo" panose="020B0604030504040204" pitchFamily="34" charset="-128"/>
              </a:endParaRPr>
            </a:p>
          </p:txBody>
        </p:sp>
      </p:grpSp>
      <p:pic>
        <p:nvPicPr>
          <p:cNvPr id="8" name="図 7">
            <a:extLst>
              <a:ext uri="{FF2B5EF4-FFF2-40B4-BE49-F238E27FC236}">
                <a16:creationId xmlns:a16="http://schemas.microsoft.com/office/drawing/2014/main" id="{CADD3F55-0AF7-2072-357A-F79F9CDCA0D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020272" y="5933933"/>
            <a:ext cx="447395" cy="447395"/>
          </a:xfrm>
          <a:prstGeom prst="rect">
            <a:avLst/>
          </a:prstGeom>
        </p:spPr>
      </p:pic>
      <p:sp>
        <p:nvSpPr>
          <p:cNvPr id="9" name="テキスト ボックス 8">
            <a:extLst>
              <a:ext uri="{FF2B5EF4-FFF2-40B4-BE49-F238E27FC236}">
                <a16:creationId xmlns:a16="http://schemas.microsoft.com/office/drawing/2014/main" id="{F28A9864-6C4A-2B2A-1506-4823A92D859C}"/>
              </a:ext>
            </a:extLst>
          </p:cNvPr>
          <p:cNvSpPr txBox="1"/>
          <p:nvPr/>
        </p:nvSpPr>
        <p:spPr>
          <a:xfrm>
            <a:off x="7385482" y="5949280"/>
            <a:ext cx="1751090" cy="553998"/>
          </a:xfrm>
          <a:prstGeom prst="rect">
            <a:avLst/>
          </a:prstGeom>
          <a:noFill/>
        </p:spPr>
        <p:txBody>
          <a:bodyPr wrap="square" rtlCol="0">
            <a:spAutoFit/>
          </a:bodyPr>
          <a:lstStyle/>
          <a:p>
            <a:r>
              <a:rPr lang="en-US" altLang="ja-JP" sz="3000" b="1" spc="150" dirty="0">
                <a:solidFill>
                  <a:srgbClr val="00AB84"/>
                </a:solidFill>
                <a:latin typeface="Meiryo" panose="020B0604030504040204" pitchFamily="34" charset="-128"/>
                <a:ea typeface="Meiryo" panose="020B0604030504040204" pitchFamily="34" charset="-128"/>
              </a:rPr>
              <a:t>10</a:t>
            </a:r>
            <a:r>
              <a:rPr lang="ja-JP" altLang="en-US" sz="3000" b="1" spc="150" dirty="0">
                <a:solidFill>
                  <a:srgbClr val="00AB84"/>
                </a:solidFill>
                <a:latin typeface="Meiryo" panose="020B0604030504040204" pitchFamily="34" charset="-128"/>
                <a:ea typeface="Meiryo" panose="020B0604030504040204" pitchFamily="34" charset="-128"/>
              </a:rPr>
              <a:t>分</a:t>
            </a:r>
          </a:p>
        </p:txBody>
      </p:sp>
      <p:sp>
        <p:nvSpPr>
          <p:cNvPr id="13" name="テキスト ボックス 12">
            <a:extLst>
              <a:ext uri="{FF2B5EF4-FFF2-40B4-BE49-F238E27FC236}">
                <a16:creationId xmlns:a16="http://schemas.microsoft.com/office/drawing/2014/main" id="{BEDB1F00-1D77-C292-1D56-DD2902DB6E6A}"/>
              </a:ext>
            </a:extLst>
          </p:cNvPr>
          <p:cNvSpPr txBox="1"/>
          <p:nvPr/>
        </p:nvSpPr>
        <p:spPr>
          <a:xfrm>
            <a:off x="518898" y="514191"/>
            <a:ext cx="2569935" cy="523220"/>
          </a:xfrm>
          <a:prstGeom prst="rect">
            <a:avLst/>
          </a:prstGeom>
          <a:noFill/>
        </p:spPr>
        <p:txBody>
          <a:bodyPr wrap="none" rtlCol="0">
            <a:spAutoFit/>
          </a:bodyPr>
          <a:lstStyle/>
          <a:p>
            <a:pPr algn="ctr"/>
            <a:r>
              <a:rPr lang="ja-JP" altLang="en-US" sz="2800" b="1" spc="300" dirty="0">
                <a:solidFill>
                  <a:schemeClr val="bg1"/>
                </a:solidFill>
                <a:latin typeface="Meiryo" panose="020B0604030504040204" pitchFamily="34" charset="-128"/>
                <a:ea typeface="Meiryo" panose="020B0604030504040204" pitchFamily="34" charset="-128"/>
              </a:rPr>
              <a:t>ペアでワーク</a:t>
            </a:r>
          </a:p>
        </p:txBody>
      </p:sp>
      <p:sp>
        <p:nvSpPr>
          <p:cNvPr id="2" name="正方形/長方形 1">
            <a:extLst>
              <a:ext uri="{FF2B5EF4-FFF2-40B4-BE49-F238E27FC236}">
                <a16:creationId xmlns:a16="http://schemas.microsoft.com/office/drawing/2014/main" id="{C061FC8F-AFFC-9310-B3EC-84F4BDD76EBC}"/>
              </a:ext>
            </a:extLst>
          </p:cNvPr>
          <p:cNvSpPr/>
          <p:nvPr/>
        </p:nvSpPr>
        <p:spPr>
          <a:xfrm>
            <a:off x="179512" y="1556791"/>
            <a:ext cx="8784976" cy="42551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テキスト ボックス 3">
            <a:extLst>
              <a:ext uri="{FF2B5EF4-FFF2-40B4-BE49-F238E27FC236}">
                <a16:creationId xmlns:a16="http://schemas.microsoft.com/office/drawing/2014/main" id="{D70D5B6C-8988-81B8-F2AA-8D1550376F42}"/>
              </a:ext>
            </a:extLst>
          </p:cNvPr>
          <p:cNvSpPr txBox="1"/>
          <p:nvPr/>
        </p:nvSpPr>
        <p:spPr>
          <a:xfrm>
            <a:off x="867596" y="1745393"/>
            <a:ext cx="7416824" cy="3877985"/>
          </a:xfrm>
          <a:prstGeom prst="rect">
            <a:avLst/>
          </a:prstGeom>
          <a:noFill/>
        </p:spPr>
        <p:txBody>
          <a:bodyPr wrap="square" rtlCol="0">
            <a:spAutoFit/>
          </a:bodyPr>
          <a:lstStyle/>
          <a:p>
            <a:pPr algn="ctr">
              <a:lnSpc>
                <a:spcPct val="150000"/>
              </a:lnSpc>
            </a:pPr>
            <a:r>
              <a:rPr lang="en-US" altLang="ja-JP" sz="3600" b="1" spc="30" dirty="0">
                <a:solidFill>
                  <a:schemeClr val="tx1">
                    <a:lumMod val="85000"/>
                    <a:lumOff val="15000"/>
                  </a:schemeClr>
                </a:solidFill>
                <a:latin typeface="Meiryo" panose="020B0604030504040204" pitchFamily="34" charset="-128"/>
                <a:ea typeface="Meiryo" panose="020B0604030504040204" pitchFamily="34" charset="-128"/>
              </a:rPr>
              <a:t>ICT</a:t>
            </a:r>
            <a:r>
              <a:rPr lang="ja-JP" altLang="en-US" sz="3600" b="1" spc="30" dirty="0">
                <a:solidFill>
                  <a:schemeClr val="tx1">
                    <a:lumMod val="85000"/>
                    <a:lumOff val="15000"/>
                  </a:schemeClr>
                </a:solidFill>
                <a:latin typeface="Meiryo" panose="020B0604030504040204" pitchFamily="34" charset="-128"/>
                <a:ea typeface="Meiryo" panose="020B0604030504040204" pitchFamily="34" charset="-128"/>
              </a:rPr>
              <a:t>端末を返却したら、</a:t>
            </a:r>
            <a:endParaRPr lang="en-US" altLang="ja-JP" sz="3600" b="1" spc="30" dirty="0">
              <a:solidFill>
                <a:schemeClr val="tx1">
                  <a:lumMod val="85000"/>
                  <a:lumOff val="15000"/>
                </a:schemeClr>
              </a:solidFill>
              <a:latin typeface="Meiryo" panose="020B0604030504040204" pitchFamily="34" charset="-128"/>
              <a:ea typeface="Meiryo" panose="020B0604030504040204" pitchFamily="34" charset="-128"/>
            </a:endParaRPr>
          </a:p>
          <a:p>
            <a:pPr algn="ctr">
              <a:lnSpc>
                <a:spcPct val="150000"/>
              </a:lnSpc>
            </a:pPr>
            <a:r>
              <a:rPr lang="ja-JP" altLang="en-US" sz="3600" b="1" spc="30" dirty="0">
                <a:solidFill>
                  <a:schemeClr val="tx1">
                    <a:lumMod val="85000"/>
                    <a:lumOff val="15000"/>
                  </a:schemeClr>
                </a:solidFill>
                <a:latin typeface="Meiryo" panose="020B0604030504040204" pitchFamily="34" charset="-128"/>
                <a:ea typeface="Meiryo" panose="020B0604030504040204" pitchFamily="34" charset="-128"/>
              </a:rPr>
              <a:t>フィードバックを読んだ上で、</a:t>
            </a:r>
            <a:endParaRPr lang="en-US" altLang="ja-JP" sz="3600" b="1" spc="30" dirty="0">
              <a:solidFill>
                <a:schemeClr val="tx1">
                  <a:lumMod val="85000"/>
                  <a:lumOff val="15000"/>
                </a:schemeClr>
              </a:solidFill>
              <a:latin typeface="Meiryo" panose="020B0604030504040204" pitchFamily="34" charset="-128"/>
              <a:ea typeface="Meiryo" panose="020B0604030504040204" pitchFamily="34" charset="-128"/>
            </a:endParaRPr>
          </a:p>
          <a:p>
            <a:pPr algn="ctr">
              <a:lnSpc>
                <a:spcPct val="150000"/>
              </a:lnSpc>
            </a:pPr>
            <a:r>
              <a:rPr lang="ja-JP" altLang="en-US" sz="3600" b="1" spc="30" dirty="0">
                <a:solidFill>
                  <a:schemeClr val="tx1">
                    <a:lumMod val="85000"/>
                    <a:lumOff val="15000"/>
                  </a:schemeClr>
                </a:solidFill>
                <a:latin typeface="Meiryo" panose="020B0604030504040204" pitchFamily="34" charset="-128"/>
                <a:ea typeface="Meiryo" panose="020B0604030504040204" pitchFamily="34" charset="-128"/>
              </a:rPr>
              <a:t>ペアに対してまずは</a:t>
            </a:r>
            <a:r>
              <a:rPr lang="ja-JP" altLang="en-US" sz="4800" b="1" spc="30" dirty="0">
                <a:solidFill>
                  <a:schemeClr val="accent1"/>
                </a:solidFill>
                <a:latin typeface="Meiryo" panose="020B0604030504040204" pitchFamily="34" charset="-128"/>
                <a:ea typeface="Meiryo" panose="020B0604030504040204" pitchFamily="34" charset="-128"/>
              </a:rPr>
              <a:t>感謝</a:t>
            </a:r>
            <a:r>
              <a:rPr lang="ja-JP" altLang="en-US" sz="3600" b="1" spc="30" dirty="0">
                <a:solidFill>
                  <a:schemeClr val="tx1">
                    <a:lumMod val="85000"/>
                    <a:lumOff val="15000"/>
                  </a:schemeClr>
                </a:solidFill>
                <a:latin typeface="Meiryo" panose="020B0604030504040204" pitchFamily="34" charset="-128"/>
                <a:ea typeface="Meiryo" panose="020B0604030504040204" pitchFamily="34" charset="-128"/>
              </a:rPr>
              <a:t>し</a:t>
            </a:r>
            <a:endParaRPr lang="en-US" altLang="ja-JP" sz="3600" b="1" spc="30" dirty="0">
              <a:solidFill>
                <a:schemeClr val="tx1">
                  <a:lumMod val="85000"/>
                  <a:lumOff val="15000"/>
                </a:schemeClr>
              </a:solidFill>
              <a:latin typeface="Meiryo" panose="020B0604030504040204" pitchFamily="34" charset="-128"/>
              <a:ea typeface="Meiryo" panose="020B0604030504040204" pitchFamily="34" charset="-128"/>
            </a:endParaRPr>
          </a:p>
          <a:p>
            <a:pPr algn="ctr">
              <a:lnSpc>
                <a:spcPct val="150000"/>
              </a:lnSpc>
            </a:pPr>
            <a:r>
              <a:rPr lang="ja-JP" altLang="en-US" sz="4800" b="1" spc="30" dirty="0">
                <a:solidFill>
                  <a:schemeClr val="accent1"/>
                </a:solidFill>
                <a:latin typeface="Meiryo" panose="020B0604030504040204" pitchFamily="34" charset="-128"/>
                <a:ea typeface="Meiryo" panose="020B0604030504040204" pitchFamily="34" charset="-128"/>
              </a:rPr>
              <a:t>追加の説明</a:t>
            </a:r>
            <a:r>
              <a:rPr lang="ja-JP" altLang="en-US" sz="3600" b="1" spc="30" dirty="0">
                <a:solidFill>
                  <a:schemeClr val="tx1">
                    <a:lumMod val="85000"/>
                    <a:lumOff val="15000"/>
                  </a:schemeClr>
                </a:solidFill>
                <a:latin typeface="Meiryo" panose="020B0604030504040204" pitchFamily="34" charset="-128"/>
                <a:ea typeface="Meiryo" panose="020B0604030504040204" pitchFamily="34" charset="-128"/>
              </a:rPr>
              <a:t>をしてください。</a:t>
            </a:r>
          </a:p>
        </p:txBody>
      </p:sp>
    </p:spTree>
    <p:extLst>
      <p:ext uri="{BB962C8B-B14F-4D97-AF65-F5344CB8AC3E}">
        <p14:creationId xmlns:p14="http://schemas.microsoft.com/office/powerpoint/2010/main" val="1321599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B57DC84-575B-0846-BE2B-FFE770D07D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6250" y="3117850"/>
            <a:ext cx="5651500" cy="622300"/>
          </a:xfrm>
          <a:prstGeom prst="rect">
            <a:avLst/>
          </a:prstGeom>
        </p:spPr>
      </p:pic>
    </p:spTree>
    <p:extLst>
      <p:ext uri="{BB962C8B-B14F-4D97-AF65-F5344CB8AC3E}">
        <p14:creationId xmlns:p14="http://schemas.microsoft.com/office/powerpoint/2010/main" val="55333557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游ゴシック Light"/>
        <a:ea typeface="游ゴシック Light"/>
        <a:cs typeface=""/>
      </a:majorFont>
      <a:minorFont>
        <a:latin typeface="游ゴシック"/>
        <a:ea typeface="游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10863</TotalTime>
  <Words>621</Words>
  <Application>Microsoft Office PowerPoint</Application>
  <PresentationFormat>画面に合わせる (4:3)</PresentationFormat>
  <Paragraphs>66</Paragraphs>
  <Slides>8</Slides>
  <Notes>8</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8</vt:i4>
      </vt:variant>
    </vt:vector>
  </HeadingPairs>
  <TitlesOfParts>
    <vt:vector size="14" baseType="lpstr">
      <vt:lpstr>メイリオ</vt:lpstr>
      <vt:lpstr>メイリオ</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株式会社NOLTYプランナーズ;</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株式会社NOLTYプランナーズ</dc:creator>
  <cp:lastModifiedBy>小竹森 直子</cp:lastModifiedBy>
  <cp:revision>505</cp:revision>
  <cp:lastPrinted>2023-12-27T07:30:23Z</cp:lastPrinted>
  <dcterms:created xsi:type="dcterms:W3CDTF">2019-02-07T00:13:24Z</dcterms:created>
  <dcterms:modified xsi:type="dcterms:W3CDTF">2024-02-08T09:37:41Z</dcterms:modified>
</cp:coreProperties>
</file>