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Lst>
  <p:notesMasterIdLst>
    <p:notesMasterId r:id="rId8"/>
  </p:notesMasterIdLst>
  <p:handoutMasterIdLst>
    <p:handoutMasterId r:id="rId9"/>
  </p:handoutMasterIdLst>
  <p:sldIdLst>
    <p:sldId id="371" r:id="rId2"/>
    <p:sldId id="420" r:id="rId3"/>
    <p:sldId id="425" r:id="rId4"/>
    <p:sldId id="426" r:id="rId5"/>
    <p:sldId id="431" r:id="rId6"/>
    <p:sldId id="430" r:id="rId7"/>
  </p:sldIdLst>
  <p:sldSz cx="9144000" cy="6858000" type="screen4x3"/>
  <p:notesSz cx="6735763" cy="9866313"/>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52"/>
    <a:srgbClr val="3D726A"/>
    <a:srgbClr val="0EB299"/>
    <a:srgbClr val="27897D"/>
    <a:srgbClr val="064A40"/>
    <a:srgbClr val="4472C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004" autoAdjust="0"/>
    <p:restoredTop sz="56593" autoAdjust="0"/>
  </p:normalViewPr>
  <p:slideViewPr>
    <p:cSldViewPr>
      <p:cViewPr varScale="1">
        <p:scale>
          <a:sx n="39" d="100"/>
          <a:sy n="39" d="100"/>
        </p:scale>
        <p:origin x="1757" y="43"/>
      </p:cViewPr>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46902"/>
    </p:cViewPr>
  </p:sorterViewPr>
  <p:notesViewPr>
    <p:cSldViewPr showGuides="1">
      <p:cViewPr varScale="1">
        <p:scale>
          <a:sx n="45" d="100"/>
          <a:sy n="45" d="100"/>
        </p:scale>
        <p:origin x="2779" y="3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handoutMaster" Target="handoutMasters/handoutMaster1.xml"/><Relationship Id="rId14"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佳則 長澤" userId="c3ca2f185f4f7c54" providerId="LiveId" clId="{400F71F3-46B1-43A2-AF20-F54AE9C6EC9E}"/>
    <pc:docChg chg="undo custSel addSld delSld modSld">
      <pc:chgData name="佳則 長澤" userId="c3ca2f185f4f7c54" providerId="LiveId" clId="{400F71F3-46B1-43A2-AF20-F54AE9C6EC9E}" dt="2023-10-06T09:30:21.913" v="203" actId="20577"/>
      <pc:docMkLst>
        <pc:docMk/>
      </pc:docMkLst>
      <pc:sldChg chg="modSp mod">
        <pc:chgData name="佳則 長澤" userId="c3ca2f185f4f7c54" providerId="LiveId" clId="{400F71F3-46B1-43A2-AF20-F54AE9C6EC9E}" dt="2023-10-06T08:38:17.391" v="197" actId="20577"/>
        <pc:sldMkLst>
          <pc:docMk/>
          <pc:sldMk cId="2942775736" sldId="371"/>
        </pc:sldMkLst>
        <pc:spChg chg="mod">
          <ac:chgData name="佳則 長澤" userId="c3ca2f185f4f7c54" providerId="LiveId" clId="{400F71F3-46B1-43A2-AF20-F54AE9C6EC9E}" dt="2023-10-06T08:38:17.391" v="197" actId="20577"/>
          <ac:spMkLst>
            <pc:docMk/>
            <pc:sldMk cId="2942775736" sldId="371"/>
            <ac:spMk id="7" creationId="{31DF7C15-CB89-864F-86F6-C70181503523}"/>
          </ac:spMkLst>
        </pc:spChg>
      </pc:sldChg>
      <pc:sldChg chg="modSp mod">
        <pc:chgData name="佳則 長澤" userId="c3ca2f185f4f7c54" providerId="LiveId" clId="{400F71F3-46B1-43A2-AF20-F54AE9C6EC9E}" dt="2023-10-06T08:34:42.062" v="26" actId="14100"/>
        <pc:sldMkLst>
          <pc:docMk/>
          <pc:sldMk cId="3538668030" sldId="420"/>
        </pc:sldMkLst>
        <pc:spChg chg="mod">
          <ac:chgData name="佳則 長澤" userId="c3ca2f185f4f7c54" providerId="LiveId" clId="{400F71F3-46B1-43A2-AF20-F54AE9C6EC9E}" dt="2023-10-06T08:34:36.989" v="25" actId="20577"/>
          <ac:spMkLst>
            <pc:docMk/>
            <pc:sldMk cId="3538668030" sldId="420"/>
            <ac:spMk id="2" creationId="{AF676E99-6A5E-2B42-AB4E-B087BF22CB74}"/>
          </ac:spMkLst>
        </pc:spChg>
        <pc:spChg chg="mod">
          <ac:chgData name="佳則 長澤" userId="c3ca2f185f4f7c54" providerId="LiveId" clId="{400F71F3-46B1-43A2-AF20-F54AE9C6EC9E}" dt="2023-10-06T08:34:42.062" v="26" actId="14100"/>
          <ac:spMkLst>
            <pc:docMk/>
            <pc:sldMk cId="3538668030" sldId="420"/>
            <ac:spMk id="6" creationId="{C89681B3-7840-B1C3-4AF6-3FAEF53C8D23}"/>
          </ac:spMkLst>
        </pc:spChg>
      </pc:sldChg>
      <pc:sldChg chg="add del">
        <pc:chgData name="佳則 長澤" userId="c3ca2f185f4f7c54" providerId="LiveId" clId="{400F71F3-46B1-43A2-AF20-F54AE9C6EC9E}" dt="2023-10-06T08:34:19.623" v="8" actId="47"/>
        <pc:sldMkLst>
          <pc:docMk/>
          <pc:sldMk cId="887599946" sldId="425"/>
        </pc:sldMkLst>
      </pc:sldChg>
      <pc:sldChg chg="modSp mod modNotesTx">
        <pc:chgData name="佳則 長澤" userId="c3ca2f185f4f7c54" providerId="LiveId" clId="{400F71F3-46B1-43A2-AF20-F54AE9C6EC9E}" dt="2023-10-06T09:30:21.913" v="203" actId="20577"/>
        <pc:sldMkLst>
          <pc:docMk/>
          <pc:sldMk cId="3289613887" sldId="426"/>
        </pc:sldMkLst>
        <pc:spChg chg="mod">
          <ac:chgData name="佳則 長澤" userId="c3ca2f185f4f7c54" providerId="LiveId" clId="{400F71F3-46B1-43A2-AF20-F54AE9C6EC9E}" dt="2023-10-06T09:30:03.373" v="200" actId="20577"/>
          <ac:spMkLst>
            <pc:docMk/>
            <pc:sldMk cId="3289613887" sldId="426"/>
            <ac:spMk id="12" creationId="{5C48EE44-5BFD-D7AF-FDD8-0130628732FA}"/>
          </ac:spMkLst>
        </pc:spChg>
      </pc:sldChg>
      <pc:sldChg chg="modNotesTx">
        <pc:chgData name="佳則 長澤" userId="c3ca2f185f4f7c54" providerId="LiveId" clId="{400F71F3-46B1-43A2-AF20-F54AE9C6EC9E}" dt="2023-10-06T08:36:15.669" v="187" actId="20577"/>
        <pc:sldMkLst>
          <pc:docMk/>
          <pc:sldMk cId="553335570" sldId="430"/>
        </pc:sldMkLst>
      </pc:sldChg>
      <pc:sldChg chg="modSp mod modNotesTx">
        <pc:chgData name="佳則 長澤" userId="c3ca2f185f4f7c54" providerId="LiveId" clId="{400F71F3-46B1-43A2-AF20-F54AE9C6EC9E}" dt="2023-10-06T08:34:59.399" v="39" actId="20577"/>
        <pc:sldMkLst>
          <pc:docMk/>
          <pc:sldMk cId="4223733014" sldId="431"/>
        </pc:sldMkLst>
        <pc:spChg chg="mod">
          <ac:chgData name="佳則 長澤" userId="c3ca2f185f4f7c54" providerId="LiveId" clId="{400F71F3-46B1-43A2-AF20-F54AE9C6EC9E}" dt="2023-10-06T08:34:26.012" v="11" actId="20577"/>
          <ac:spMkLst>
            <pc:docMk/>
            <pc:sldMk cId="4223733014" sldId="431"/>
            <ac:spMk id="13" creationId="{89D29ED4-8251-D433-2087-109368DCA213}"/>
          </ac:spMkLst>
        </pc:spChg>
      </pc:sldChg>
      <pc:sldChg chg="add del">
        <pc:chgData name="佳則 長澤" userId="c3ca2f185f4f7c54" providerId="LiveId" clId="{400F71F3-46B1-43A2-AF20-F54AE9C6EC9E}" dt="2023-10-06T08:35:07.235" v="40" actId="47"/>
        <pc:sldMkLst>
          <pc:docMk/>
          <pc:sldMk cId="1939027071" sldId="432"/>
        </pc:sldMkLst>
      </pc:sldChg>
      <pc:sldChg chg="add del">
        <pc:chgData name="佳則 長澤" userId="c3ca2f185f4f7c54" providerId="LiveId" clId="{400F71F3-46B1-43A2-AF20-F54AE9C6EC9E}" dt="2023-10-06T08:35:08.311" v="41" actId="47"/>
        <pc:sldMkLst>
          <pc:docMk/>
          <pc:sldMk cId="3281932792" sldId="440"/>
        </pc:sldMkLst>
      </pc:sldChg>
    </pc:docChg>
  </pc:docChgLst>
  <pc:docChgLst>
    <pc:chgData name="佳則 長澤" userId="c3ca2f185f4f7c54" providerId="LiveId" clId="{6CF40A68-723E-4A83-AE2C-BAB3F2BB97C7}"/>
    <pc:docChg chg="undo custSel addSld delSld modSld">
      <pc:chgData name="佳則 長澤" userId="c3ca2f185f4f7c54" providerId="LiveId" clId="{6CF40A68-723E-4A83-AE2C-BAB3F2BB97C7}" dt="2023-10-06T08:31:52.704" v="3096" actId="20577"/>
      <pc:docMkLst>
        <pc:docMk/>
      </pc:docMkLst>
      <pc:sldChg chg="modSp mod">
        <pc:chgData name="佳則 長澤" userId="c3ca2f185f4f7c54" providerId="LiveId" clId="{6CF40A68-723E-4A83-AE2C-BAB3F2BB97C7}" dt="2023-10-06T07:13:15.219" v="63" actId="20577"/>
        <pc:sldMkLst>
          <pc:docMk/>
          <pc:sldMk cId="2942775736" sldId="371"/>
        </pc:sldMkLst>
        <pc:spChg chg="mod">
          <ac:chgData name="佳則 長澤" userId="c3ca2f185f4f7c54" providerId="LiveId" clId="{6CF40A68-723E-4A83-AE2C-BAB3F2BB97C7}" dt="2023-10-06T07:13:15.219" v="63" actId="20577"/>
          <ac:spMkLst>
            <pc:docMk/>
            <pc:sldMk cId="2942775736" sldId="371"/>
            <ac:spMk id="7" creationId="{31DF7C15-CB89-864F-86F6-C70181503523}"/>
          </ac:spMkLst>
        </pc:spChg>
      </pc:sldChg>
      <pc:sldChg chg="modSp mod">
        <pc:chgData name="佳則 長澤" userId="c3ca2f185f4f7c54" providerId="LiveId" clId="{6CF40A68-723E-4A83-AE2C-BAB3F2BB97C7}" dt="2023-10-06T08:31:52.704" v="3096" actId="20577"/>
        <pc:sldMkLst>
          <pc:docMk/>
          <pc:sldMk cId="3538668030" sldId="420"/>
        </pc:sldMkLst>
        <pc:spChg chg="mod">
          <ac:chgData name="佳則 長澤" userId="c3ca2f185f4f7c54" providerId="LiveId" clId="{6CF40A68-723E-4A83-AE2C-BAB3F2BB97C7}" dt="2023-10-06T08:31:52.704" v="3096" actId="20577"/>
          <ac:spMkLst>
            <pc:docMk/>
            <pc:sldMk cId="3538668030" sldId="420"/>
            <ac:spMk id="2" creationId="{AF676E99-6A5E-2B42-AB4E-B087BF22CB74}"/>
          </ac:spMkLst>
        </pc:spChg>
      </pc:sldChg>
      <pc:sldChg chg="addSp delSp modSp mod modNotesTx">
        <pc:chgData name="佳則 長澤" userId="c3ca2f185f4f7c54" providerId="LiveId" clId="{6CF40A68-723E-4A83-AE2C-BAB3F2BB97C7}" dt="2023-10-06T07:57:30.038" v="1957" actId="20577"/>
        <pc:sldMkLst>
          <pc:docMk/>
          <pc:sldMk cId="887599946" sldId="425"/>
        </pc:sldMkLst>
        <pc:spChg chg="add mod">
          <ac:chgData name="佳則 長澤" userId="c3ca2f185f4f7c54" providerId="LiveId" clId="{6CF40A68-723E-4A83-AE2C-BAB3F2BB97C7}" dt="2023-10-06T07:20:06.962" v="171" actId="14100"/>
          <ac:spMkLst>
            <pc:docMk/>
            <pc:sldMk cId="887599946" sldId="425"/>
            <ac:spMk id="4" creationId="{5382DA4C-BD6D-552C-B289-1DCDA3CA52D8}"/>
          </ac:spMkLst>
        </pc:spChg>
        <pc:spChg chg="add mod">
          <ac:chgData name="佳則 長澤" userId="c3ca2f185f4f7c54" providerId="LiveId" clId="{6CF40A68-723E-4A83-AE2C-BAB3F2BB97C7}" dt="2023-10-06T07:41:02.468" v="291" actId="113"/>
          <ac:spMkLst>
            <pc:docMk/>
            <pc:sldMk cId="887599946" sldId="425"/>
            <ac:spMk id="5" creationId="{07A75888-BB85-5BD5-2670-FBEDA498FF6A}"/>
          </ac:spMkLst>
        </pc:spChg>
        <pc:spChg chg="add del mod">
          <ac:chgData name="佳則 長澤" userId="c3ca2f185f4f7c54" providerId="LiveId" clId="{6CF40A68-723E-4A83-AE2C-BAB3F2BB97C7}" dt="2023-10-06T07:20:12.251" v="174" actId="478"/>
          <ac:spMkLst>
            <pc:docMk/>
            <pc:sldMk cId="887599946" sldId="425"/>
            <ac:spMk id="6" creationId="{4217DDDB-B841-4A3C-4479-C7675D92CFC2}"/>
          </ac:spMkLst>
        </pc:spChg>
        <pc:spChg chg="add del mod">
          <ac:chgData name="佳則 長澤" userId="c3ca2f185f4f7c54" providerId="LiveId" clId="{6CF40A68-723E-4A83-AE2C-BAB3F2BB97C7}" dt="2023-10-06T07:20:11.678" v="173" actId="478"/>
          <ac:spMkLst>
            <pc:docMk/>
            <pc:sldMk cId="887599946" sldId="425"/>
            <ac:spMk id="7" creationId="{AECDB6C1-4B49-E124-2674-965A4C316C7D}"/>
          </ac:spMkLst>
        </pc:spChg>
        <pc:spChg chg="add mod">
          <ac:chgData name="佳則 長澤" userId="c3ca2f185f4f7c54" providerId="LiveId" clId="{6CF40A68-723E-4A83-AE2C-BAB3F2BB97C7}" dt="2023-10-06T07:20:25.341" v="177" actId="1076"/>
          <ac:spMkLst>
            <pc:docMk/>
            <pc:sldMk cId="887599946" sldId="425"/>
            <ac:spMk id="8" creationId="{507F2DD7-03B1-7D48-8CA3-8F9D1FC8D5C8}"/>
          </ac:spMkLst>
        </pc:spChg>
        <pc:spChg chg="add mod">
          <ac:chgData name="佳則 長澤" userId="c3ca2f185f4f7c54" providerId="LiveId" clId="{6CF40A68-723E-4A83-AE2C-BAB3F2BB97C7}" dt="2023-10-06T07:20:30.147" v="179" actId="1076"/>
          <ac:spMkLst>
            <pc:docMk/>
            <pc:sldMk cId="887599946" sldId="425"/>
            <ac:spMk id="9" creationId="{39B82926-7DFC-A0DD-75CD-824B91C2FDB8}"/>
          </ac:spMkLst>
        </pc:spChg>
        <pc:spChg chg="mod">
          <ac:chgData name="佳則 長澤" userId="c3ca2f185f4f7c54" providerId="LiveId" clId="{6CF40A68-723E-4A83-AE2C-BAB3F2BB97C7}" dt="2023-10-06T07:14:06.473" v="119" actId="20577"/>
          <ac:spMkLst>
            <pc:docMk/>
            <pc:sldMk cId="887599946" sldId="425"/>
            <ac:spMk id="12" creationId="{5C48EE44-5BFD-D7AF-FDD8-0130628732FA}"/>
          </ac:spMkLst>
        </pc:spChg>
        <pc:spChg chg="add mod">
          <ac:chgData name="佳則 長澤" userId="c3ca2f185f4f7c54" providerId="LiveId" clId="{6CF40A68-723E-4A83-AE2C-BAB3F2BB97C7}" dt="2023-10-06T07:39:06.472" v="280" actId="14100"/>
          <ac:spMkLst>
            <pc:docMk/>
            <pc:sldMk cId="887599946" sldId="425"/>
            <ac:spMk id="13" creationId="{9B71B32C-1973-F298-7E31-CA747A970D7C}"/>
          </ac:spMkLst>
        </pc:spChg>
        <pc:spChg chg="add mod">
          <ac:chgData name="佳則 長澤" userId="c3ca2f185f4f7c54" providerId="LiveId" clId="{6CF40A68-723E-4A83-AE2C-BAB3F2BB97C7}" dt="2023-10-06T07:48:20.041" v="776" actId="20577"/>
          <ac:spMkLst>
            <pc:docMk/>
            <pc:sldMk cId="887599946" sldId="425"/>
            <ac:spMk id="14" creationId="{C1DDAD4D-63B3-7F0C-1575-26DDB52510CF}"/>
          </ac:spMkLst>
        </pc:spChg>
        <pc:spChg chg="add mod">
          <ac:chgData name="佳則 長澤" userId="c3ca2f185f4f7c54" providerId="LiveId" clId="{6CF40A68-723E-4A83-AE2C-BAB3F2BB97C7}" dt="2023-10-06T07:48:35.561" v="780" actId="1076"/>
          <ac:spMkLst>
            <pc:docMk/>
            <pc:sldMk cId="887599946" sldId="425"/>
            <ac:spMk id="15" creationId="{C58715FD-11BC-809A-526C-47E0C9B10969}"/>
          </ac:spMkLst>
        </pc:spChg>
        <pc:spChg chg="add mod">
          <ac:chgData name="佳則 長澤" userId="c3ca2f185f4f7c54" providerId="LiveId" clId="{6CF40A68-723E-4A83-AE2C-BAB3F2BB97C7}" dt="2023-10-06T07:41:27.442" v="297" actId="113"/>
          <ac:spMkLst>
            <pc:docMk/>
            <pc:sldMk cId="887599946" sldId="425"/>
            <ac:spMk id="16" creationId="{96F3CC92-ECB7-985A-D490-BC4F418A4238}"/>
          </ac:spMkLst>
        </pc:spChg>
        <pc:spChg chg="add del mod">
          <ac:chgData name="佳則 長澤" userId="c3ca2f185f4f7c54" providerId="LiveId" clId="{6CF40A68-723E-4A83-AE2C-BAB3F2BB97C7}" dt="2023-10-06T07:38:31.823" v="279" actId="478"/>
          <ac:spMkLst>
            <pc:docMk/>
            <pc:sldMk cId="887599946" sldId="425"/>
            <ac:spMk id="17" creationId="{B8B4B8DE-883D-17C7-85D6-DFCB0769E8C3}"/>
          </ac:spMkLst>
        </pc:spChg>
        <pc:spChg chg="add mod">
          <ac:chgData name="佳則 長澤" userId="c3ca2f185f4f7c54" providerId="LiveId" clId="{6CF40A68-723E-4A83-AE2C-BAB3F2BB97C7}" dt="2023-10-06T07:37:45.134" v="258" actId="1076"/>
          <ac:spMkLst>
            <pc:docMk/>
            <pc:sldMk cId="887599946" sldId="425"/>
            <ac:spMk id="18" creationId="{A975E0BB-6045-370B-E33C-9281DE61D51B}"/>
          </ac:spMkLst>
        </pc:spChg>
        <pc:spChg chg="add mod">
          <ac:chgData name="佳則 長澤" userId="c3ca2f185f4f7c54" providerId="LiveId" clId="{6CF40A68-723E-4A83-AE2C-BAB3F2BB97C7}" dt="2023-10-06T07:41:32.482" v="299" actId="113"/>
          <ac:spMkLst>
            <pc:docMk/>
            <pc:sldMk cId="887599946" sldId="425"/>
            <ac:spMk id="19" creationId="{5BCA22D3-25EB-24D0-039F-103016BECB88}"/>
          </ac:spMkLst>
        </pc:spChg>
        <pc:spChg chg="add mod">
          <ac:chgData name="佳則 長澤" userId="c3ca2f185f4f7c54" providerId="LiveId" clId="{6CF40A68-723E-4A83-AE2C-BAB3F2BB97C7}" dt="2023-10-06T07:40:38.997" v="289" actId="207"/>
          <ac:spMkLst>
            <pc:docMk/>
            <pc:sldMk cId="887599946" sldId="425"/>
            <ac:spMk id="22" creationId="{5C62C2CA-D53D-F114-1776-0A25DC893CEF}"/>
          </ac:spMkLst>
        </pc:spChg>
        <pc:grpChg chg="mod">
          <ac:chgData name="佳則 長澤" userId="c3ca2f185f4f7c54" providerId="LiveId" clId="{6CF40A68-723E-4A83-AE2C-BAB3F2BB97C7}" dt="2023-10-06T07:14:01.893" v="103" actId="14100"/>
          <ac:grpSpMkLst>
            <pc:docMk/>
            <pc:sldMk cId="887599946" sldId="425"/>
            <ac:grpSpMk id="10" creationId="{E15E64F8-97C1-E796-DDA8-B055E27E6712}"/>
          </ac:grpSpMkLst>
        </pc:grpChg>
        <pc:picChg chg="del">
          <ac:chgData name="佳則 長澤" userId="c3ca2f185f4f7c54" providerId="LiveId" clId="{6CF40A68-723E-4A83-AE2C-BAB3F2BB97C7}" dt="2023-10-06T07:13:38.668" v="64" actId="478"/>
          <ac:picMkLst>
            <pc:docMk/>
            <pc:sldMk cId="887599946" sldId="425"/>
            <ac:picMk id="23" creationId="{92BA0F40-30C1-AB7C-5B30-C0F1AA0CBA13}"/>
          </ac:picMkLst>
        </pc:picChg>
        <pc:cxnChg chg="add del">
          <ac:chgData name="佳則 長澤" userId="c3ca2f185f4f7c54" providerId="LiveId" clId="{6CF40A68-723E-4A83-AE2C-BAB3F2BB97C7}" dt="2023-10-06T07:39:47.016" v="283" actId="478"/>
          <ac:cxnSpMkLst>
            <pc:docMk/>
            <pc:sldMk cId="887599946" sldId="425"/>
            <ac:cxnSpMk id="21" creationId="{08AB2FEE-1A15-394D-B63C-ADE03A878F1B}"/>
          </ac:cxnSpMkLst>
        </pc:cxnChg>
      </pc:sldChg>
      <pc:sldChg chg="addSp delSp modSp mod modNotesTx">
        <pc:chgData name="佳則 長澤" userId="c3ca2f185f4f7c54" providerId="LiveId" clId="{6CF40A68-723E-4A83-AE2C-BAB3F2BB97C7}" dt="2023-10-06T08:31:36.769" v="3077" actId="478"/>
        <pc:sldMkLst>
          <pc:docMk/>
          <pc:sldMk cId="3289613887" sldId="426"/>
        </pc:sldMkLst>
        <pc:spChg chg="mod">
          <ac:chgData name="佳則 長澤" userId="c3ca2f185f4f7c54" providerId="LiveId" clId="{6CF40A68-723E-4A83-AE2C-BAB3F2BB97C7}" dt="2023-10-06T07:59:06.716" v="1983" actId="20577"/>
          <ac:spMkLst>
            <pc:docMk/>
            <pc:sldMk cId="3289613887" sldId="426"/>
            <ac:spMk id="12" creationId="{5C48EE44-5BFD-D7AF-FDD8-0130628732FA}"/>
          </ac:spMkLst>
        </pc:spChg>
        <pc:spChg chg="add del mod">
          <ac:chgData name="佳則 長澤" userId="c3ca2f185f4f7c54" providerId="LiveId" clId="{6CF40A68-723E-4A83-AE2C-BAB3F2BB97C7}" dt="2023-10-06T08:31:36.769" v="3077" actId="478"/>
          <ac:spMkLst>
            <pc:docMk/>
            <pc:sldMk cId="3289613887" sldId="426"/>
            <ac:spMk id="13" creationId="{89D29ED4-8251-D433-2087-109368DCA213}"/>
          </ac:spMkLst>
        </pc:spChg>
        <pc:grpChg chg="mod">
          <ac:chgData name="佳則 長澤" userId="c3ca2f185f4f7c54" providerId="LiveId" clId="{6CF40A68-723E-4A83-AE2C-BAB3F2BB97C7}" dt="2023-10-06T08:06:22.445" v="2018" actId="14100"/>
          <ac:grpSpMkLst>
            <pc:docMk/>
            <pc:sldMk cId="3289613887" sldId="426"/>
            <ac:grpSpMk id="10" creationId="{E15E64F8-97C1-E796-DDA8-B055E27E6712}"/>
          </ac:grpSpMkLst>
        </pc:grpChg>
        <pc:picChg chg="del">
          <ac:chgData name="佳則 長澤" userId="c3ca2f185f4f7c54" providerId="LiveId" clId="{6CF40A68-723E-4A83-AE2C-BAB3F2BB97C7}" dt="2023-10-06T08:05:35.601" v="1984" actId="478"/>
          <ac:picMkLst>
            <pc:docMk/>
            <pc:sldMk cId="3289613887" sldId="426"/>
            <ac:picMk id="3" creationId="{40D4708D-96F4-4923-8D2F-390203B5733A}"/>
          </ac:picMkLst>
        </pc:picChg>
        <pc:picChg chg="add mod">
          <ac:chgData name="佳則 長澤" userId="c3ca2f185f4f7c54" providerId="LiveId" clId="{6CF40A68-723E-4A83-AE2C-BAB3F2BB97C7}" dt="2023-10-06T08:06:03.585" v="1987" actId="1076"/>
          <ac:picMkLst>
            <pc:docMk/>
            <pc:sldMk cId="3289613887" sldId="426"/>
            <ac:picMk id="4" creationId="{BC32E2BE-EBCA-06E5-5C68-0C6BDB4172B7}"/>
          </ac:picMkLst>
        </pc:picChg>
        <pc:picChg chg="add del">
          <ac:chgData name="佳則 長澤" userId="c3ca2f185f4f7c54" providerId="LiveId" clId="{6CF40A68-723E-4A83-AE2C-BAB3F2BB97C7}" dt="2023-10-06T08:10:27.687" v="2451" actId="22"/>
          <ac:picMkLst>
            <pc:docMk/>
            <pc:sldMk cId="3289613887" sldId="426"/>
            <ac:picMk id="6" creationId="{787FFCE3-94B8-6BE7-5063-171CE971F128}"/>
          </ac:picMkLst>
        </pc:picChg>
        <pc:picChg chg="add del">
          <ac:chgData name="佳則 長澤" userId="c3ca2f185f4f7c54" providerId="LiveId" clId="{6CF40A68-723E-4A83-AE2C-BAB3F2BB97C7}" dt="2023-10-06T08:10:31.419" v="2453" actId="22"/>
          <ac:picMkLst>
            <pc:docMk/>
            <pc:sldMk cId="3289613887" sldId="426"/>
            <ac:picMk id="8" creationId="{3A0E0E9A-1B90-334B-0068-16089A719F66}"/>
          </ac:picMkLst>
        </pc:picChg>
        <pc:picChg chg="add del mod">
          <ac:chgData name="佳則 長澤" userId="c3ca2f185f4f7c54" providerId="LiveId" clId="{6CF40A68-723E-4A83-AE2C-BAB3F2BB97C7}" dt="2023-10-06T08:31:34.612" v="3076" actId="478"/>
          <ac:picMkLst>
            <pc:docMk/>
            <pc:sldMk cId="3289613887" sldId="426"/>
            <ac:picMk id="9" creationId="{829849F9-AA3A-DA62-906A-6C2D20F5FA52}"/>
          </ac:picMkLst>
        </pc:picChg>
      </pc:sldChg>
      <pc:sldChg chg="del">
        <pc:chgData name="佳則 長澤" userId="c3ca2f185f4f7c54" providerId="LiveId" clId="{6CF40A68-723E-4A83-AE2C-BAB3F2BB97C7}" dt="2023-10-06T08:19:54.862" v="2866" actId="47"/>
        <pc:sldMkLst>
          <pc:docMk/>
          <pc:sldMk cId="1988604854" sldId="427"/>
        </pc:sldMkLst>
      </pc:sldChg>
      <pc:sldChg chg="del">
        <pc:chgData name="佳則 長澤" userId="c3ca2f185f4f7c54" providerId="LiveId" clId="{6CF40A68-723E-4A83-AE2C-BAB3F2BB97C7}" dt="2023-10-06T08:19:58.409" v="2867" actId="47"/>
        <pc:sldMkLst>
          <pc:docMk/>
          <pc:sldMk cId="3189371338" sldId="428"/>
        </pc:sldMkLst>
      </pc:sldChg>
      <pc:sldChg chg="del">
        <pc:chgData name="佳則 長澤" userId="c3ca2f185f4f7c54" providerId="LiveId" clId="{6CF40A68-723E-4A83-AE2C-BAB3F2BB97C7}" dt="2023-10-06T08:20:54.073" v="2869" actId="47"/>
        <pc:sldMkLst>
          <pc:docMk/>
          <pc:sldMk cId="3764323094" sldId="429"/>
        </pc:sldMkLst>
      </pc:sldChg>
      <pc:sldChg chg="addSp delSp modSp add mod modNotesTx">
        <pc:chgData name="佳則 長澤" userId="c3ca2f185f4f7c54" providerId="LiveId" clId="{6CF40A68-723E-4A83-AE2C-BAB3F2BB97C7}" dt="2023-10-06T08:19:34.552" v="2865" actId="1076"/>
        <pc:sldMkLst>
          <pc:docMk/>
          <pc:sldMk cId="4223733014" sldId="431"/>
        </pc:sldMkLst>
        <pc:spChg chg="mod">
          <ac:chgData name="佳則 長澤" userId="c3ca2f185f4f7c54" providerId="LiveId" clId="{6CF40A68-723E-4A83-AE2C-BAB3F2BB97C7}" dt="2023-10-06T08:16:14.174" v="2667" actId="20577"/>
          <ac:spMkLst>
            <pc:docMk/>
            <pc:sldMk cId="4223733014" sldId="431"/>
            <ac:spMk id="12" creationId="{5C48EE44-5BFD-D7AF-FDD8-0130628732FA}"/>
          </ac:spMkLst>
        </pc:spChg>
        <pc:spChg chg="mod">
          <ac:chgData name="佳則 長澤" userId="c3ca2f185f4f7c54" providerId="LiveId" clId="{6CF40A68-723E-4A83-AE2C-BAB3F2BB97C7}" dt="2023-10-06T08:19:34.552" v="2865" actId="1076"/>
          <ac:spMkLst>
            <pc:docMk/>
            <pc:sldMk cId="4223733014" sldId="431"/>
            <ac:spMk id="13" creationId="{89D29ED4-8251-D433-2087-109368DCA213}"/>
          </ac:spMkLst>
        </pc:spChg>
        <pc:picChg chg="add mod">
          <ac:chgData name="佳則 長澤" userId="c3ca2f185f4f7c54" providerId="LiveId" clId="{6CF40A68-723E-4A83-AE2C-BAB3F2BB97C7}" dt="2023-10-06T08:16:33.555" v="2670" actId="1076"/>
          <ac:picMkLst>
            <pc:docMk/>
            <pc:sldMk cId="4223733014" sldId="431"/>
            <ac:picMk id="3" creationId="{CF22B5FF-F649-BB61-F740-3B00F4D162D8}"/>
          </ac:picMkLst>
        </pc:picChg>
        <pc:picChg chg="del">
          <ac:chgData name="佳則 長澤" userId="c3ca2f185f4f7c54" providerId="LiveId" clId="{6CF40A68-723E-4A83-AE2C-BAB3F2BB97C7}" dt="2023-10-06T08:16:00.314" v="2646" actId="478"/>
          <ac:picMkLst>
            <pc:docMk/>
            <pc:sldMk cId="4223733014" sldId="431"/>
            <ac:picMk id="4" creationId="{BC32E2BE-EBCA-06E5-5C68-0C6BDB4172B7}"/>
          </ac:picMkLst>
        </pc:picChg>
        <pc:picChg chg="mod">
          <ac:chgData name="佳則 長澤" userId="c3ca2f185f4f7c54" providerId="LiveId" clId="{6CF40A68-723E-4A83-AE2C-BAB3F2BB97C7}" dt="2023-10-06T08:19:31.764" v="2864" actId="1076"/>
          <ac:picMkLst>
            <pc:docMk/>
            <pc:sldMk cId="4223733014" sldId="431"/>
            <ac:picMk id="9" creationId="{829849F9-AA3A-DA62-906A-6C2D20F5FA52}"/>
          </ac:picMkLst>
        </pc:picChg>
      </pc:sldChg>
      <pc:sldChg chg="modSp add mod modNotesTx">
        <pc:chgData name="佳則 長澤" userId="c3ca2f185f4f7c54" providerId="LiveId" clId="{6CF40A68-723E-4A83-AE2C-BAB3F2BB97C7}" dt="2023-10-06T08:31:07.117" v="3075" actId="20577"/>
        <pc:sldMkLst>
          <pc:docMk/>
          <pc:sldMk cId="1939027071" sldId="432"/>
        </pc:sldMkLst>
        <pc:spChg chg="mod">
          <ac:chgData name="佳則 長澤" userId="c3ca2f185f4f7c54" providerId="LiveId" clId="{6CF40A68-723E-4A83-AE2C-BAB3F2BB97C7}" dt="2023-10-06T08:30:38.367" v="3064" actId="20577"/>
          <ac:spMkLst>
            <pc:docMk/>
            <pc:sldMk cId="1939027071" sldId="432"/>
            <ac:spMk id="5" creationId="{A992FAC2-F228-E58C-F541-632AF7B7AFB8}"/>
          </ac:spMkLst>
        </pc:spChg>
        <pc:spChg chg="mod">
          <ac:chgData name="佳則 長澤" userId="c3ca2f185f4f7c54" providerId="LiveId" clId="{6CF40A68-723E-4A83-AE2C-BAB3F2BB97C7}" dt="2023-10-06T08:30:30.809" v="3055" actId="20577"/>
          <ac:spMkLst>
            <pc:docMk/>
            <pc:sldMk cId="1939027071" sldId="432"/>
            <ac:spMk id="6" creationId="{1E4F529B-6EE2-31F8-FE36-1C438AF3C187}"/>
          </ac:spMkLst>
        </pc:spChg>
        <pc:spChg chg="mod">
          <ac:chgData name="佳則 長澤" userId="c3ca2f185f4f7c54" providerId="LiveId" clId="{6CF40A68-723E-4A83-AE2C-BAB3F2BB97C7}" dt="2023-10-06T08:22:48.811" v="2883" actId="20577"/>
          <ac:spMkLst>
            <pc:docMk/>
            <pc:sldMk cId="1939027071" sldId="432"/>
            <ac:spMk id="12" creationId="{5C48EE44-5BFD-D7AF-FDD8-0130628732FA}"/>
          </ac:spMkLst>
        </pc:spChg>
        <pc:grpChg chg="mod">
          <ac:chgData name="佳則 長澤" userId="c3ca2f185f4f7c54" providerId="LiveId" clId="{6CF40A68-723E-4A83-AE2C-BAB3F2BB97C7}" dt="2023-10-06T08:22:51.863" v="2884" actId="14100"/>
          <ac:grpSpMkLst>
            <pc:docMk/>
            <pc:sldMk cId="1939027071" sldId="432"/>
            <ac:grpSpMk id="10" creationId="{E15E64F8-97C1-E796-DDA8-B055E27E6712}"/>
          </ac:grpSpMkLst>
        </pc:grpChg>
      </pc:sldChg>
      <pc:sldChg chg="modSp add mod">
        <pc:chgData name="佳則 長澤" userId="c3ca2f185f4f7c54" providerId="LiveId" clId="{6CF40A68-723E-4A83-AE2C-BAB3F2BB97C7}" dt="2023-10-06T08:30:52.898" v="3072" actId="20577"/>
        <pc:sldMkLst>
          <pc:docMk/>
          <pc:sldMk cId="3281932792" sldId="440"/>
        </pc:sldMkLst>
        <pc:spChg chg="mod">
          <ac:chgData name="佳則 長澤" userId="c3ca2f185f4f7c54" providerId="LiveId" clId="{6CF40A68-723E-4A83-AE2C-BAB3F2BB97C7}" dt="2023-10-06T08:30:52.898" v="3072" actId="20577"/>
          <ac:spMkLst>
            <pc:docMk/>
            <pc:sldMk cId="3281932792" sldId="440"/>
            <ac:spMk id="5" creationId="{A992FAC2-F228-E58C-F541-632AF7B7AFB8}"/>
          </ac:spMkLst>
        </pc:spChg>
        <pc:spChg chg="mod">
          <ac:chgData name="佳則 長澤" userId="c3ca2f185f4f7c54" providerId="LiveId" clId="{6CF40A68-723E-4A83-AE2C-BAB3F2BB97C7}" dt="2023-10-06T08:30:48.536" v="3067" actId="20577"/>
          <ac:spMkLst>
            <pc:docMk/>
            <pc:sldMk cId="3281932792" sldId="440"/>
            <ac:spMk id="6" creationId="{1E4F529B-6EE2-31F8-FE36-1C438AF3C187}"/>
          </ac:spMkLst>
        </pc:spChg>
        <pc:spChg chg="mod">
          <ac:chgData name="佳則 長澤" userId="c3ca2f185f4f7c54" providerId="LiveId" clId="{6CF40A68-723E-4A83-AE2C-BAB3F2BB97C7}" dt="2023-10-06T08:22:59.815" v="2893"/>
          <ac:spMkLst>
            <pc:docMk/>
            <pc:sldMk cId="3281932792" sldId="440"/>
            <ac:spMk id="12" creationId="{FD9BC7D2-0377-C91D-3018-F9E538B357CC}"/>
          </ac:spMkLst>
        </pc:spChg>
        <pc:grpChg chg="mod">
          <ac:chgData name="佳則 長澤" userId="c3ca2f185f4f7c54" providerId="LiveId" clId="{6CF40A68-723E-4A83-AE2C-BAB3F2BB97C7}" dt="2023-10-06T08:23:00.757" v="2894" actId="14100"/>
          <ac:grpSpMkLst>
            <pc:docMk/>
            <pc:sldMk cId="3281932792" sldId="440"/>
            <ac:grpSpMk id="10" creationId="{D0BC014B-B14A-48BA-21B1-0FF652FB041C}"/>
          </ac:grpSpMkLst>
        </pc:grpChg>
      </pc:sldChg>
    </pc:docChg>
  </pc:docChgLst>
  <pc:docChgLst>
    <pc:chgData name="佳則 長澤" userId="c3ca2f185f4f7c54" providerId="LiveId" clId="{EB566DFC-D444-4065-A9AA-D2303D82A49C}"/>
    <pc:docChg chg="undo custSel addSld delSld modSld sldOrd">
      <pc:chgData name="佳則 長澤" userId="c3ca2f185f4f7c54" providerId="LiveId" clId="{EB566DFC-D444-4065-A9AA-D2303D82A49C}" dt="2023-09-13T00:51:59.056" v="6700" actId="20577"/>
      <pc:docMkLst>
        <pc:docMk/>
      </pc:docMkLst>
      <pc:sldChg chg="del">
        <pc:chgData name="佳則 長澤" userId="c3ca2f185f4f7c54" providerId="LiveId" clId="{EB566DFC-D444-4065-A9AA-D2303D82A49C}" dt="2023-09-12T07:46:52.105" v="5235" actId="47"/>
        <pc:sldMkLst>
          <pc:docMk/>
          <pc:sldMk cId="255403267" sldId="346"/>
        </pc:sldMkLst>
      </pc:sldChg>
      <pc:sldChg chg="modSp mod">
        <pc:chgData name="佳則 長澤" userId="c3ca2f185f4f7c54" providerId="LiveId" clId="{EB566DFC-D444-4065-A9AA-D2303D82A49C}" dt="2023-09-12T07:49:06.246" v="5371" actId="1038"/>
        <pc:sldMkLst>
          <pc:docMk/>
          <pc:sldMk cId="2942775736" sldId="371"/>
        </pc:sldMkLst>
        <pc:spChg chg="mod">
          <ac:chgData name="佳則 長澤" userId="c3ca2f185f4f7c54" providerId="LiveId" clId="{EB566DFC-D444-4065-A9AA-D2303D82A49C}" dt="2023-09-12T07:48:57.792" v="5367" actId="255"/>
          <ac:spMkLst>
            <pc:docMk/>
            <pc:sldMk cId="2942775736" sldId="371"/>
            <ac:spMk id="7" creationId="{31DF7C15-CB89-864F-86F6-C70181503523}"/>
          </ac:spMkLst>
        </pc:spChg>
        <pc:picChg chg="mod">
          <ac:chgData name="佳則 長澤" userId="c3ca2f185f4f7c54" providerId="LiveId" clId="{EB566DFC-D444-4065-A9AA-D2303D82A49C}" dt="2023-09-12T07:49:06.246" v="5371" actId="1038"/>
          <ac:picMkLst>
            <pc:docMk/>
            <pc:sldMk cId="2942775736" sldId="371"/>
            <ac:picMk id="4" creationId="{8B40524F-24E2-DE46-A996-492E547CEFB3}"/>
          </ac:picMkLst>
        </pc:picChg>
      </pc:sldChg>
      <pc:sldChg chg="del">
        <pc:chgData name="佳則 長澤" userId="c3ca2f185f4f7c54" providerId="LiveId" clId="{EB566DFC-D444-4065-A9AA-D2303D82A49C}" dt="2023-09-12T07:46:52.428" v="5236" actId="47"/>
        <pc:sldMkLst>
          <pc:docMk/>
          <pc:sldMk cId="1557226082" sldId="373"/>
        </pc:sldMkLst>
      </pc:sldChg>
      <pc:sldChg chg="del">
        <pc:chgData name="佳則 長澤" userId="c3ca2f185f4f7c54" providerId="LiveId" clId="{EB566DFC-D444-4065-A9AA-D2303D82A49C}" dt="2023-09-12T07:46:55.327" v="5240" actId="47"/>
        <pc:sldMkLst>
          <pc:docMk/>
          <pc:sldMk cId="3792128852" sldId="374"/>
        </pc:sldMkLst>
      </pc:sldChg>
      <pc:sldChg chg="del">
        <pc:chgData name="佳則 長澤" userId="c3ca2f185f4f7c54" providerId="LiveId" clId="{EB566DFC-D444-4065-A9AA-D2303D82A49C}" dt="2023-09-12T07:46:56.097" v="5241" actId="47"/>
        <pc:sldMkLst>
          <pc:docMk/>
          <pc:sldMk cId="2897154495" sldId="375"/>
        </pc:sldMkLst>
      </pc:sldChg>
      <pc:sldChg chg="del">
        <pc:chgData name="佳則 長澤" userId="c3ca2f185f4f7c54" providerId="LiveId" clId="{EB566DFC-D444-4065-A9AA-D2303D82A49C}" dt="2023-09-12T07:47:01.019" v="5248" actId="47"/>
        <pc:sldMkLst>
          <pc:docMk/>
          <pc:sldMk cId="123705459" sldId="382"/>
        </pc:sldMkLst>
      </pc:sldChg>
      <pc:sldChg chg="del">
        <pc:chgData name="佳則 長澤" userId="c3ca2f185f4f7c54" providerId="LiveId" clId="{EB566DFC-D444-4065-A9AA-D2303D82A49C}" dt="2023-09-12T07:47:04.717" v="5252" actId="47"/>
        <pc:sldMkLst>
          <pc:docMk/>
          <pc:sldMk cId="52735658" sldId="387"/>
        </pc:sldMkLst>
      </pc:sldChg>
      <pc:sldChg chg="del">
        <pc:chgData name="佳則 長澤" userId="c3ca2f185f4f7c54" providerId="LiveId" clId="{EB566DFC-D444-4065-A9AA-D2303D82A49C}" dt="2023-09-12T07:46:53.356" v="5237" actId="47"/>
        <pc:sldMkLst>
          <pc:docMk/>
          <pc:sldMk cId="3783403759" sldId="390"/>
        </pc:sldMkLst>
      </pc:sldChg>
      <pc:sldChg chg="del">
        <pc:chgData name="佳則 長澤" userId="c3ca2f185f4f7c54" providerId="LiveId" clId="{EB566DFC-D444-4065-A9AA-D2303D82A49C}" dt="2023-09-12T07:47:02.328" v="5250" actId="47"/>
        <pc:sldMkLst>
          <pc:docMk/>
          <pc:sldMk cId="1658957575" sldId="392"/>
        </pc:sldMkLst>
      </pc:sldChg>
      <pc:sldChg chg="del">
        <pc:chgData name="佳則 長澤" userId="c3ca2f185f4f7c54" providerId="LiveId" clId="{EB566DFC-D444-4065-A9AA-D2303D82A49C}" dt="2023-09-12T07:46:54.760" v="5239" actId="47"/>
        <pc:sldMkLst>
          <pc:docMk/>
          <pc:sldMk cId="2850964498" sldId="393"/>
        </pc:sldMkLst>
      </pc:sldChg>
      <pc:sldChg chg="del">
        <pc:chgData name="佳則 長澤" userId="c3ca2f185f4f7c54" providerId="LiveId" clId="{EB566DFC-D444-4065-A9AA-D2303D82A49C}" dt="2023-09-12T07:46:57.026" v="5243" actId="47"/>
        <pc:sldMkLst>
          <pc:docMk/>
          <pc:sldMk cId="3904012836" sldId="394"/>
        </pc:sldMkLst>
      </pc:sldChg>
      <pc:sldChg chg="del">
        <pc:chgData name="佳則 長澤" userId="c3ca2f185f4f7c54" providerId="LiveId" clId="{EB566DFC-D444-4065-A9AA-D2303D82A49C}" dt="2023-09-12T07:46:56.568" v="5242" actId="47"/>
        <pc:sldMkLst>
          <pc:docMk/>
          <pc:sldMk cId="2141513364" sldId="395"/>
        </pc:sldMkLst>
      </pc:sldChg>
      <pc:sldChg chg="del">
        <pc:chgData name="佳則 長澤" userId="c3ca2f185f4f7c54" providerId="LiveId" clId="{EB566DFC-D444-4065-A9AA-D2303D82A49C}" dt="2023-09-12T07:47:01.699" v="5249" actId="47"/>
        <pc:sldMkLst>
          <pc:docMk/>
          <pc:sldMk cId="4260869456" sldId="399"/>
        </pc:sldMkLst>
      </pc:sldChg>
      <pc:sldChg chg="del">
        <pc:chgData name="佳則 長澤" userId="c3ca2f185f4f7c54" providerId="LiveId" clId="{EB566DFC-D444-4065-A9AA-D2303D82A49C}" dt="2023-09-12T07:46:58.149" v="5245" actId="47"/>
        <pc:sldMkLst>
          <pc:docMk/>
          <pc:sldMk cId="1585315841" sldId="402"/>
        </pc:sldMkLst>
      </pc:sldChg>
      <pc:sldChg chg="del">
        <pc:chgData name="佳則 長澤" userId="c3ca2f185f4f7c54" providerId="LiveId" clId="{EB566DFC-D444-4065-A9AA-D2303D82A49C}" dt="2023-09-12T07:46:59.393" v="5246" actId="47"/>
        <pc:sldMkLst>
          <pc:docMk/>
          <pc:sldMk cId="2305341547" sldId="403"/>
        </pc:sldMkLst>
      </pc:sldChg>
      <pc:sldChg chg="addSp delSp modSp del mod">
        <pc:chgData name="佳則 長澤" userId="c3ca2f185f4f7c54" providerId="LiveId" clId="{EB566DFC-D444-4065-A9AA-D2303D82A49C}" dt="2023-09-12T07:46:57.596" v="5244" actId="47"/>
        <pc:sldMkLst>
          <pc:docMk/>
          <pc:sldMk cId="2308239614" sldId="407"/>
        </pc:sldMkLst>
        <pc:spChg chg="add del mod">
          <ac:chgData name="佳則 長澤" userId="c3ca2f185f4f7c54" providerId="LiveId" clId="{EB566DFC-D444-4065-A9AA-D2303D82A49C}" dt="2023-09-12T06:27:05.887" v="51" actId="478"/>
          <ac:spMkLst>
            <pc:docMk/>
            <pc:sldMk cId="2308239614" sldId="407"/>
            <ac:spMk id="2" creationId="{530E6082-BCB1-63E9-ECF7-D94C90CA8197}"/>
          </ac:spMkLst>
        </pc:spChg>
      </pc:sldChg>
      <pc:sldChg chg="del">
        <pc:chgData name="佳則 長澤" userId="c3ca2f185f4f7c54" providerId="LiveId" clId="{EB566DFC-D444-4065-A9AA-D2303D82A49C}" dt="2023-09-12T07:47:00.260" v="5247" actId="47"/>
        <pc:sldMkLst>
          <pc:docMk/>
          <pc:sldMk cId="2915918776" sldId="409"/>
        </pc:sldMkLst>
      </pc:sldChg>
      <pc:sldChg chg="addSp modSp mod">
        <pc:chgData name="佳則 長澤" userId="c3ca2f185f4f7c54" providerId="LiveId" clId="{EB566DFC-D444-4065-A9AA-D2303D82A49C}" dt="2023-09-13T00:15:07.581" v="5423" actId="167"/>
        <pc:sldMkLst>
          <pc:docMk/>
          <pc:sldMk cId="3538668030" sldId="420"/>
        </pc:sldMkLst>
        <pc:spChg chg="mod">
          <ac:chgData name="佳則 長澤" userId="c3ca2f185f4f7c54" providerId="LiveId" clId="{EB566DFC-D444-4065-A9AA-D2303D82A49C}" dt="2023-09-12T07:48:05.270" v="5362" actId="20577"/>
          <ac:spMkLst>
            <pc:docMk/>
            <pc:sldMk cId="3538668030" sldId="420"/>
            <ac:spMk id="2" creationId="{AF676E99-6A5E-2B42-AB4E-B087BF22CB74}"/>
          </ac:spMkLst>
        </pc:spChg>
        <pc:spChg chg="add mod ord">
          <ac:chgData name="佳則 長澤" userId="c3ca2f185f4f7c54" providerId="LiveId" clId="{EB566DFC-D444-4065-A9AA-D2303D82A49C}" dt="2023-09-13T00:15:07.581" v="5423" actId="167"/>
          <ac:spMkLst>
            <pc:docMk/>
            <pc:sldMk cId="3538668030" sldId="420"/>
            <ac:spMk id="6" creationId="{C89681B3-7840-B1C3-4AF6-3FAEF53C8D23}"/>
          </ac:spMkLst>
        </pc:spChg>
      </pc:sldChg>
      <pc:sldChg chg="del">
        <pc:chgData name="佳則 長澤" userId="c3ca2f185f4f7c54" providerId="LiveId" clId="{EB566DFC-D444-4065-A9AA-D2303D82A49C}" dt="2023-09-12T07:46:54.082" v="5238" actId="47"/>
        <pc:sldMkLst>
          <pc:docMk/>
          <pc:sldMk cId="3927607928" sldId="421"/>
        </pc:sldMkLst>
      </pc:sldChg>
      <pc:sldChg chg="delSp modSp del mod">
        <pc:chgData name="佳則 長澤" userId="c3ca2f185f4f7c54" providerId="LiveId" clId="{EB566DFC-D444-4065-A9AA-D2303D82A49C}" dt="2023-09-12T07:46:49.073" v="5234" actId="47"/>
        <pc:sldMkLst>
          <pc:docMk/>
          <pc:sldMk cId="2036377436" sldId="423"/>
        </pc:sldMkLst>
        <pc:spChg chg="del">
          <ac:chgData name="佳則 長澤" userId="c3ca2f185f4f7c54" providerId="LiveId" clId="{EB566DFC-D444-4065-A9AA-D2303D82A49C}" dt="2023-09-12T06:45:45.079" v="1550" actId="478"/>
          <ac:spMkLst>
            <pc:docMk/>
            <pc:sldMk cId="2036377436" sldId="423"/>
            <ac:spMk id="10" creationId="{32CE807F-B32F-F641-B1B2-EF8BFB3C0B28}"/>
          </ac:spMkLst>
        </pc:spChg>
        <pc:spChg chg="mod">
          <ac:chgData name="佳則 長澤" userId="c3ca2f185f4f7c54" providerId="LiveId" clId="{EB566DFC-D444-4065-A9AA-D2303D82A49C}" dt="2023-09-12T07:31:28.352" v="4479" actId="1076"/>
          <ac:spMkLst>
            <pc:docMk/>
            <pc:sldMk cId="2036377436" sldId="423"/>
            <ac:spMk id="13" creationId="{D203CA49-1835-9C45-AAC8-DDE8BE9765AF}"/>
          </ac:spMkLst>
        </pc:spChg>
        <pc:spChg chg="del">
          <ac:chgData name="佳則 長澤" userId="c3ca2f185f4f7c54" providerId="LiveId" clId="{EB566DFC-D444-4065-A9AA-D2303D82A49C}" dt="2023-09-12T06:45:42.070" v="1549" actId="478"/>
          <ac:spMkLst>
            <pc:docMk/>
            <pc:sldMk cId="2036377436" sldId="423"/>
            <ac:spMk id="18" creationId="{DA3FF4C3-302C-F441-B67B-53EECEDFE998}"/>
          </ac:spMkLst>
        </pc:spChg>
      </pc:sldChg>
      <pc:sldChg chg="del">
        <pc:chgData name="佳則 長澤" userId="c3ca2f185f4f7c54" providerId="LiveId" clId="{EB566DFC-D444-4065-A9AA-D2303D82A49C}" dt="2023-09-12T07:47:03.416" v="5251" actId="47"/>
        <pc:sldMkLst>
          <pc:docMk/>
          <pc:sldMk cId="4029352580" sldId="424"/>
        </pc:sldMkLst>
      </pc:sldChg>
      <pc:sldChg chg="addSp delSp modSp add mod modNotesTx">
        <pc:chgData name="佳則 長澤" userId="c3ca2f185f4f7c54" providerId="LiveId" clId="{EB566DFC-D444-4065-A9AA-D2303D82A49C}" dt="2023-09-12T06:52:55.138" v="1841" actId="14100"/>
        <pc:sldMkLst>
          <pc:docMk/>
          <pc:sldMk cId="887599946" sldId="425"/>
        </pc:sldMkLst>
        <pc:spChg chg="del mod">
          <ac:chgData name="佳則 長澤" userId="c3ca2f185f4f7c54" providerId="LiveId" clId="{EB566DFC-D444-4065-A9AA-D2303D82A49C}" dt="2023-09-12T06:24:14.343" v="11" actId="478"/>
          <ac:spMkLst>
            <pc:docMk/>
            <pc:sldMk cId="887599946" sldId="425"/>
            <ac:spMk id="2" creationId="{AF676E99-6A5E-2B42-AB4E-B087BF22CB74}"/>
          </ac:spMkLst>
        </pc:spChg>
        <pc:spChg chg="mod">
          <ac:chgData name="佳則 長澤" userId="c3ca2f185f4f7c54" providerId="LiveId" clId="{EB566DFC-D444-4065-A9AA-D2303D82A49C}" dt="2023-09-12T06:25:13.581" v="18"/>
          <ac:spMkLst>
            <pc:docMk/>
            <pc:sldMk cId="887599946" sldId="425"/>
            <ac:spMk id="11" creationId="{9E4361E2-F30F-285A-C440-D1AF3BC9340C}"/>
          </ac:spMkLst>
        </pc:spChg>
        <pc:spChg chg="mod">
          <ac:chgData name="佳則 長澤" userId="c3ca2f185f4f7c54" providerId="LiveId" clId="{EB566DFC-D444-4065-A9AA-D2303D82A49C}" dt="2023-09-12T06:27:40.462" v="65" actId="20577"/>
          <ac:spMkLst>
            <pc:docMk/>
            <pc:sldMk cId="887599946" sldId="425"/>
            <ac:spMk id="12" creationId="{5C48EE44-5BFD-D7AF-FDD8-0130628732FA}"/>
          </ac:spMkLst>
        </pc:spChg>
        <pc:spChg chg="mod">
          <ac:chgData name="佳則 長澤" userId="c3ca2f185f4f7c54" providerId="LiveId" clId="{EB566DFC-D444-4065-A9AA-D2303D82A49C}" dt="2023-09-12T06:26:30.818" v="45"/>
          <ac:spMkLst>
            <pc:docMk/>
            <pc:sldMk cId="887599946" sldId="425"/>
            <ac:spMk id="14" creationId="{DDC4FCF9-9982-6A12-1835-DC5B4925813F}"/>
          </ac:spMkLst>
        </pc:spChg>
        <pc:spChg chg="mod">
          <ac:chgData name="佳則 長澤" userId="c3ca2f185f4f7c54" providerId="LiveId" clId="{EB566DFC-D444-4065-A9AA-D2303D82A49C}" dt="2023-09-12T06:26:30.818" v="45"/>
          <ac:spMkLst>
            <pc:docMk/>
            <pc:sldMk cId="887599946" sldId="425"/>
            <ac:spMk id="15" creationId="{1F31C307-5965-582B-DF26-A349A0BDE43E}"/>
          </ac:spMkLst>
        </pc:spChg>
        <pc:spChg chg="mod">
          <ac:chgData name="佳則 長澤" userId="c3ca2f185f4f7c54" providerId="LiveId" clId="{EB566DFC-D444-4065-A9AA-D2303D82A49C}" dt="2023-09-12T06:26:46.247" v="47"/>
          <ac:spMkLst>
            <pc:docMk/>
            <pc:sldMk cId="887599946" sldId="425"/>
            <ac:spMk id="17" creationId="{75BEE1D6-EF7B-0C8A-0549-9513B8E27EA2}"/>
          </ac:spMkLst>
        </pc:spChg>
        <pc:spChg chg="mod">
          <ac:chgData name="佳則 長澤" userId="c3ca2f185f4f7c54" providerId="LiveId" clId="{EB566DFC-D444-4065-A9AA-D2303D82A49C}" dt="2023-09-12T06:26:46.247" v="47"/>
          <ac:spMkLst>
            <pc:docMk/>
            <pc:sldMk cId="887599946" sldId="425"/>
            <ac:spMk id="18" creationId="{F7DA534A-7078-8B56-9D34-22B5E82AEC7A}"/>
          </ac:spMkLst>
        </pc:spChg>
        <pc:spChg chg="add del mod">
          <ac:chgData name="佳則 長澤" userId="c3ca2f185f4f7c54" providerId="LiveId" clId="{EB566DFC-D444-4065-A9AA-D2303D82A49C}" dt="2023-09-12T06:27:26.198" v="54" actId="478"/>
          <ac:spMkLst>
            <pc:docMk/>
            <pc:sldMk cId="887599946" sldId="425"/>
            <ac:spMk id="19" creationId="{97485D38-179B-C942-1CCE-A061CEDCE61B}"/>
          </ac:spMkLst>
        </pc:spChg>
        <pc:grpChg chg="del">
          <ac:chgData name="佳則 長澤" userId="c3ca2f185f4f7c54" providerId="LiveId" clId="{EB566DFC-D444-4065-A9AA-D2303D82A49C}" dt="2023-09-12T06:24:42.267" v="13" actId="478"/>
          <ac:grpSpMkLst>
            <pc:docMk/>
            <pc:sldMk cId="887599946" sldId="425"/>
            <ac:grpSpMk id="3" creationId="{A942505B-841C-8A48-8612-17E401BE55D2}"/>
          </ac:grpSpMkLst>
        </pc:grpChg>
        <pc:grpChg chg="add mod">
          <ac:chgData name="佳則 長澤" userId="c3ca2f185f4f7c54" providerId="LiveId" clId="{EB566DFC-D444-4065-A9AA-D2303D82A49C}" dt="2023-09-12T06:25:34.743" v="43" actId="1076"/>
          <ac:grpSpMkLst>
            <pc:docMk/>
            <pc:sldMk cId="887599946" sldId="425"/>
            <ac:grpSpMk id="10" creationId="{E15E64F8-97C1-E796-DDA8-B055E27E6712}"/>
          </ac:grpSpMkLst>
        </pc:grpChg>
        <pc:grpChg chg="add del mod">
          <ac:chgData name="佳則 長澤" userId="c3ca2f185f4f7c54" providerId="LiveId" clId="{EB566DFC-D444-4065-A9AA-D2303D82A49C}" dt="2023-09-12T06:26:33.462" v="46" actId="478"/>
          <ac:grpSpMkLst>
            <pc:docMk/>
            <pc:sldMk cId="887599946" sldId="425"/>
            <ac:grpSpMk id="13" creationId="{D84CE56B-1740-BAF6-1801-22CFEA6F48EC}"/>
          </ac:grpSpMkLst>
        </pc:grpChg>
        <pc:grpChg chg="add del mod">
          <ac:chgData name="佳則 長澤" userId="c3ca2f185f4f7c54" providerId="LiveId" clId="{EB566DFC-D444-4065-A9AA-D2303D82A49C}" dt="2023-09-12T06:26:52.395" v="48" actId="478"/>
          <ac:grpSpMkLst>
            <pc:docMk/>
            <pc:sldMk cId="887599946" sldId="425"/>
            <ac:grpSpMk id="16" creationId="{EE472274-A665-3164-345C-5908453F469D}"/>
          </ac:grpSpMkLst>
        </pc:grpChg>
        <pc:picChg chg="add del mod">
          <ac:chgData name="佳則 長澤" userId="c3ca2f185f4f7c54" providerId="LiveId" clId="{EB566DFC-D444-4065-A9AA-D2303D82A49C}" dt="2023-09-12T06:52:45.658" v="1837" actId="478"/>
          <ac:picMkLst>
            <pc:docMk/>
            <pc:sldMk cId="887599946" sldId="425"/>
            <ac:picMk id="7" creationId="{3829C55E-519B-5085-1BB1-8895C3CF4746}"/>
          </ac:picMkLst>
        </pc:picChg>
        <pc:picChg chg="add del">
          <ac:chgData name="佳則 長澤" userId="c3ca2f185f4f7c54" providerId="LiveId" clId="{EB566DFC-D444-4065-A9AA-D2303D82A49C}" dt="2023-09-12T06:25:09.054" v="17" actId="478"/>
          <ac:picMkLst>
            <pc:docMk/>
            <pc:sldMk cId="887599946" sldId="425"/>
            <ac:picMk id="9" creationId="{B9DBEAE8-673B-C981-8E0E-F2FA66FE71A9}"/>
          </ac:picMkLst>
        </pc:picChg>
        <pc:picChg chg="add del">
          <ac:chgData name="佳則 長澤" userId="c3ca2f185f4f7c54" providerId="LiveId" clId="{EB566DFC-D444-4065-A9AA-D2303D82A49C}" dt="2023-09-12T06:46:08.133" v="1558" actId="478"/>
          <ac:picMkLst>
            <pc:docMk/>
            <pc:sldMk cId="887599946" sldId="425"/>
            <ac:picMk id="21" creationId="{F8072FB9-8275-242E-E09B-904D5A314C47}"/>
          </ac:picMkLst>
        </pc:picChg>
        <pc:picChg chg="add mod">
          <ac:chgData name="佳則 長澤" userId="c3ca2f185f4f7c54" providerId="LiveId" clId="{EB566DFC-D444-4065-A9AA-D2303D82A49C}" dt="2023-09-12T06:52:55.138" v="1841" actId="14100"/>
          <ac:picMkLst>
            <pc:docMk/>
            <pc:sldMk cId="887599946" sldId="425"/>
            <ac:picMk id="23" creationId="{92BA0F40-30C1-AB7C-5B30-C0F1AA0CBA13}"/>
          </ac:picMkLst>
        </pc:picChg>
      </pc:sldChg>
      <pc:sldChg chg="new del">
        <pc:chgData name="佳則 長澤" userId="c3ca2f185f4f7c54" providerId="LiveId" clId="{EB566DFC-D444-4065-A9AA-D2303D82A49C}" dt="2023-09-12T06:21:43.731" v="3" actId="47"/>
        <pc:sldMkLst>
          <pc:docMk/>
          <pc:sldMk cId="1479924719" sldId="425"/>
        </pc:sldMkLst>
      </pc:sldChg>
      <pc:sldChg chg="addSp delSp modSp add mod modNotesTx">
        <pc:chgData name="佳則 長澤" userId="c3ca2f185f4f7c54" providerId="LiveId" clId="{EB566DFC-D444-4065-A9AA-D2303D82A49C}" dt="2023-09-12T06:52:17.743" v="1836" actId="1076"/>
        <pc:sldMkLst>
          <pc:docMk/>
          <pc:sldMk cId="3289613887" sldId="426"/>
        </pc:sldMkLst>
        <pc:spChg chg="mod">
          <ac:chgData name="佳則 長澤" userId="c3ca2f185f4f7c54" providerId="LiveId" clId="{EB566DFC-D444-4065-A9AA-D2303D82A49C}" dt="2023-09-12T06:46:53.672" v="1580" actId="20577"/>
          <ac:spMkLst>
            <pc:docMk/>
            <pc:sldMk cId="3289613887" sldId="426"/>
            <ac:spMk id="12" creationId="{5C48EE44-5BFD-D7AF-FDD8-0130628732FA}"/>
          </ac:spMkLst>
        </pc:spChg>
        <pc:grpChg chg="mod">
          <ac:chgData name="佳則 長澤" userId="c3ca2f185f4f7c54" providerId="LiveId" clId="{EB566DFC-D444-4065-A9AA-D2303D82A49C}" dt="2023-09-12T06:47:03.402" v="1582" actId="1076"/>
          <ac:grpSpMkLst>
            <pc:docMk/>
            <pc:sldMk cId="3289613887" sldId="426"/>
            <ac:grpSpMk id="10" creationId="{E15E64F8-97C1-E796-DDA8-B055E27E6712}"/>
          </ac:grpSpMkLst>
        </pc:grpChg>
        <pc:picChg chg="add mod">
          <ac:chgData name="佳則 長澤" userId="c3ca2f185f4f7c54" providerId="LiveId" clId="{EB566DFC-D444-4065-A9AA-D2303D82A49C}" dt="2023-09-12T06:52:17.743" v="1836" actId="1076"/>
          <ac:picMkLst>
            <pc:docMk/>
            <pc:sldMk cId="3289613887" sldId="426"/>
            <ac:picMk id="3" creationId="{40D4708D-96F4-4923-8D2F-390203B5733A}"/>
          </ac:picMkLst>
        </pc:picChg>
        <pc:picChg chg="del">
          <ac:chgData name="佳則 長澤" userId="c3ca2f185f4f7c54" providerId="LiveId" clId="{EB566DFC-D444-4065-A9AA-D2303D82A49C}" dt="2023-09-12T06:45:54.471" v="1554" actId="478"/>
          <ac:picMkLst>
            <pc:docMk/>
            <pc:sldMk cId="3289613887" sldId="426"/>
            <ac:picMk id="7" creationId="{3829C55E-519B-5085-1BB1-8895C3CF4746}"/>
          </ac:picMkLst>
        </pc:picChg>
        <pc:picChg chg="del mod">
          <ac:chgData name="佳則 長澤" userId="c3ca2f185f4f7c54" providerId="LiveId" clId="{EB566DFC-D444-4065-A9AA-D2303D82A49C}" dt="2023-09-12T06:52:13.240" v="1834" actId="478"/>
          <ac:picMkLst>
            <pc:docMk/>
            <pc:sldMk cId="3289613887" sldId="426"/>
            <ac:picMk id="21" creationId="{F8072FB9-8275-242E-E09B-904D5A314C47}"/>
          </ac:picMkLst>
        </pc:picChg>
      </pc:sldChg>
      <pc:sldChg chg="addSp delSp modSp add mod ord modNotesTx">
        <pc:chgData name="佳則 長澤" userId="c3ca2f185f4f7c54" providerId="LiveId" clId="{EB566DFC-D444-4065-A9AA-D2303D82A49C}" dt="2023-09-12T07:27:46.300" v="4370" actId="478"/>
        <pc:sldMkLst>
          <pc:docMk/>
          <pc:sldMk cId="1988604854" sldId="427"/>
        </pc:sldMkLst>
        <pc:spChg chg="add del mod">
          <ac:chgData name="佳則 長澤" userId="c3ca2f185f4f7c54" providerId="LiveId" clId="{EB566DFC-D444-4065-A9AA-D2303D82A49C}" dt="2023-09-12T07:27:46.300" v="4370" actId="478"/>
          <ac:spMkLst>
            <pc:docMk/>
            <pc:sldMk cId="1988604854" sldId="427"/>
            <ac:spMk id="8" creationId="{8088ADE7-3736-C205-61C8-F9D9BED9BA28}"/>
          </ac:spMkLst>
        </pc:spChg>
        <pc:spChg chg="mod">
          <ac:chgData name="佳則 長澤" userId="c3ca2f185f4f7c54" providerId="LiveId" clId="{EB566DFC-D444-4065-A9AA-D2303D82A49C}" dt="2023-09-12T07:25:35.099" v="4306" actId="20577"/>
          <ac:spMkLst>
            <pc:docMk/>
            <pc:sldMk cId="1988604854" sldId="427"/>
            <ac:spMk id="12" creationId="{5C48EE44-5BFD-D7AF-FDD8-0130628732FA}"/>
          </ac:spMkLst>
        </pc:spChg>
        <pc:grpChg chg="mod">
          <ac:chgData name="佳則 長澤" userId="c3ca2f185f4f7c54" providerId="LiveId" clId="{EB566DFC-D444-4065-A9AA-D2303D82A49C}" dt="2023-09-12T06:54:40.451" v="1894" actId="14100"/>
          <ac:grpSpMkLst>
            <pc:docMk/>
            <pc:sldMk cId="1988604854" sldId="427"/>
            <ac:grpSpMk id="10" creationId="{E15E64F8-97C1-E796-DDA8-B055E27E6712}"/>
          </ac:grpSpMkLst>
        </pc:grpChg>
        <pc:picChg chg="del">
          <ac:chgData name="佳則 長澤" userId="c3ca2f185f4f7c54" providerId="LiveId" clId="{EB566DFC-D444-4065-A9AA-D2303D82A49C}" dt="2023-09-12T06:53:05.026" v="1843" actId="478"/>
          <ac:picMkLst>
            <pc:docMk/>
            <pc:sldMk cId="1988604854" sldId="427"/>
            <ac:picMk id="3" creationId="{40D4708D-96F4-4923-8D2F-390203B5733A}"/>
          </ac:picMkLst>
        </pc:picChg>
        <pc:picChg chg="add del mod">
          <ac:chgData name="佳則 長澤" userId="c3ca2f185f4f7c54" providerId="LiveId" clId="{EB566DFC-D444-4065-A9AA-D2303D82A49C}" dt="2023-09-12T07:14:53.217" v="3572" actId="478"/>
          <ac:picMkLst>
            <pc:docMk/>
            <pc:sldMk cId="1988604854" sldId="427"/>
            <ac:picMk id="4" creationId="{57CB5235-1D30-8DA9-4792-71DBD66487C1}"/>
          </ac:picMkLst>
        </pc:picChg>
        <pc:picChg chg="add mod">
          <ac:chgData name="佳則 長澤" userId="c3ca2f185f4f7c54" providerId="LiveId" clId="{EB566DFC-D444-4065-A9AA-D2303D82A49C}" dt="2023-09-12T07:15:08.112" v="3576" actId="1076"/>
          <ac:picMkLst>
            <pc:docMk/>
            <pc:sldMk cId="1988604854" sldId="427"/>
            <ac:picMk id="6" creationId="{FE46F2CB-5C02-1262-B9B8-308E315EDBA2}"/>
          </ac:picMkLst>
        </pc:picChg>
        <pc:picChg chg="add del mod">
          <ac:chgData name="佳則 長澤" userId="c3ca2f185f4f7c54" providerId="LiveId" clId="{EB566DFC-D444-4065-A9AA-D2303D82A49C}" dt="2023-09-12T07:27:40.986" v="4368" actId="478"/>
          <ac:picMkLst>
            <pc:docMk/>
            <pc:sldMk cId="1988604854" sldId="427"/>
            <ac:picMk id="7" creationId="{30C1D04E-5C7E-8296-BB9E-087F9AB2D3ED}"/>
          </ac:picMkLst>
        </pc:picChg>
      </pc:sldChg>
      <pc:sldChg chg="addSp delSp modSp add mod ord modNotesTx">
        <pc:chgData name="佳則 長澤" userId="c3ca2f185f4f7c54" providerId="LiveId" clId="{EB566DFC-D444-4065-A9AA-D2303D82A49C}" dt="2023-09-13T00:13:37.270" v="5406" actId="1036"/>
        <pc:sldMkLst>
          <pc:docMk/>
          <pc:sldMk cId="3189371338" sldId="428"/>
        </pc:sldMkLst>
        <pc:spChg chg="add mod ord">
          <ac:chgData name="佳則 長澤" userId="c3ca2f185f4f7c54" providerId="LiveId" clId="{EB566DFC-D444-4065-A9AA-D2303D82A49C}" dt="2023-09-13T00:11:24.026" v="5379" actId="166"/>
          <ac:spMkLst>
            <pc:docMk/>
            <pc:sldMk cId="3189371338" sldId="428"/>
            <ac:spMk id="5" creationId="{A992FAC2-F228-E58C-F541-632AF7B7AFB8}"/>
          </ac:spMkLst>
        </pc:spChg>
        <pc:spChg chg="add mod ord">
          <ac:chgData name="佳則 長澤" userId="c3ca2f185f4f7c54" providerId="LiveId" clId="{EB566DFC-D444-4065-A9AA-D2303D82A49C}" dt="2023-09-13T00:11:51.697" v="5385" actId="1038"/>
          <ac:spMkLst>
            <pc:docMk/>
            <pc:sldMk cId="3189371338" sldId="428"/>
            <ac:spMk id="6" creationId="{FBAE6713-A530-21D2-8A49-AF4CB0710CC4}"/>
          </ac:spMkLst>
        </pc:spChg>
        <pc:spChg chg="add mod ord">
          <ac:chgData name="佳則 長澤" userId="c3ca2f185f4f7c54" providerId="LiveId" clId="{EB566DFC-D444-4065-A9AA-D2303D82A49C}" dt="2023-09-13T00:11:30.904" v="5380" actId="167"/>
          <ac:spMkLst>
            <pc:docMk/>
            <pc:sldMk cId="3189371338" sldId="428"/>
            <ac:spMk id="8" creationId="{FC4B23F6-E62F-B438-1F6A-84C4A30C03CC}"/>
          </ac:spMkLst>
        </pc:spChg>
        <pc:picChg chg="add mod">
          <ac:chgData name="佳則 長澤" userId="c3ca2f185f4f7c54" providerId="LiveId" clId="{EB566DFC-D444-4065-A9AA-D2303D82A49C}" dt="2023-09-12T07:41:40.485" v="4957" actId="1037"/>
          <ac:picMkLst>
            <pc:docMk/>
            <pc:sldMk cId="3189371338" sldId="428"/>
            <ac:picMk id="2" creationId="{7D7C799E-2E33-F291-CCF5-43D819E7FA0B}"/>
          </ac:picMkLst>
        </pc:picChg>
        <pc:picChg chg="add del mod">
          <ac:chgData name="佳則 長澤" userId="c3ca2f185f4f7c54" providerId="LiveId" clId="{EB566DFC-D444-4065-A9AA-D2303D82A49C}" dt="2023-09-12T07:25:15.240" v="4301"/>
          <ac:picMkLst>
            <pc:docMk/>
            <pc:sldMk cId="3189371338" sldId="428"/>
            <ac:picMk id="3" creationId="{8B31C64E-C04C-E258-F1A2-2ED4C1ABB985}"/>
          </ac:picMkLst>
        </pc:picChg>
        <pc:picChg chg="mod modCrop">
          <ac:chgData name="佳則 長澤" userId="c3ca2f185f4f7c54" providerId="LiveId" clId="{EB566DFC-D444-4065-A9AA-D2303D82A49C}" dt="2023-09-12T07:42:59.178" v="4963" actId="1076"/>
          <ac:picMkLst>
            <pc:docMk/>
            <pc:sldMk cId="3189371338" sldId="428"/>
            <ac:picMk id="4" creationId="{57CB5235-1D30-8DA9-4792-71DBD66487C1}"/>
          </ac:picMkLst>
        </pc:picChg>
        <pc:cxnChg chg="add del">
          <ac:chgData name="佳則 長澤" userId="c3ca2f185f4f7c54" providerId="LiveId" clId="{EB566DFC-D444-4065-A9AA-D2303D82A49C}" dt="2023-09-13T00:10:32.139" v="5373" actId="11529"/>
          <ac:cxnSpMkLst>
            <pc:docMk/>
            <pc:sldMk cId="3189371338" sldId="428"/>
            <ac:cxnSpMk id="7" creationId="{D7A733E7-73B0-2B4C-8702-863010FBF74B}"/>
          </ac:cxnSpMkLst>
        </pc:cxnChg>
        <pc:cxnChg chg="add mod">
          <ac:chgData name="佳則 長澤" userId="c3ca2f185f4f7c54" providerId="LiveId" clId="{EB566DFC-D444-4065-A9AA-D2303D82A49C}" dt="2023-09-13T00:12:41.425" v="5393" actId="1035"/>
          <ac:cxnSpMkLst>
            <pc:docMk/>
            <pc:sldMk cId="3189371338" sldId="428"/>
            <ac:cxnSpMk id="13" creationId="{7BB35442-1558-EA7E-33B6-E64FC9720CF2}"/>
          </ac:cxnSpMkLst>
        </pc:cxnChg>
        <pc:cxnChg chg="add mod">
          <ac:chgData name="佳則 長澤" userId="c3ca2f185f4f7c54" providerId="LiveId" clId="{EB566DFC-D444-4065-A9AA-D2303D82A49C}" dt="2023-09-13T00:12:56.319" v="5398" actId="1037"/>
          <ac:cxnSpMkLst>
            <pc:docMk/>
            <pc:sldMk cId="3189371338" sldId="428"/>
            <ac:cxnSpMk id="14" creationId="{606CCD5F-81A5-0D5A-EDAD-407FB5053010}"/>
          </ac:cxnSpMkLst>
        </pc:cxnChg>
        <pc:cxnChg chg="add mod">
          <ac:chgData name="佳則 長澤" userId="c3ca2f185f4f7c54" providerId="LiveId" clId="{EB566DFC-D444-4065-A9AA-D2303D82A49C}" dt="2023-09-13T00:13:24.726" v="5403" actId="14100"/>
          <ac:cxnSpMkLst>
            <pc:docMk/>
            <pc:sldMk cId="3189371338" sldId="428"/>
            <ac:cxnSpMk id="15" creationId="{64D3932B-3169-C2E9-D8BF-D032FC1A8361}"/>
          </ac:cxnSpMkLst>
        </pc:cxnChg>
        <pc:cxnChg chg="add mod">
          <ac:chgData name="佳則 長澤" userId="c3ca2f185f4f7c54" providerId="LiveId" clId="{EB566DFC-D444-4065-A9AA-D2303D82A49C}" dt="2023-09-13T00:13:37.270" v="5406" actId="1036"/>
          <ac:cxnSpMkLst>
            <pc:docMk/>
            <pc:sldMk cId="3189371338" sldId="428"/>
            <ac:cxnSpMk id="19" creationId="{785B8BC5-4726-26A7-A880-3E185E30B086}"/>
          </ac:cxnSpMkLst>
        </pc:cxnChg>
      </pc:sldChg>
      <pc:sldChg chg="add del">
        <pc:chgData name="佳則 長澤" userId="c3ca2f185f4f7c54" providerId="LiveId" clId="{EB566DFC-D444-4065-A9AA-D2303D82A49C}" dt="2023-09-12T07:22:09.618" v="4269" actId="47"/>
        <pc:sldMkLst>
          <pc:docMk/>
          <pc:sldMk cId="2128958747" sldId="429"/>
        </pc:sldMkLst>
      </pc:sldChg>
      <pc:sldChg chg="addSp delSp modSp add mod modNotesTx">
        <pc:chgData name="佳則 長澤" userId="c3ca2f185f4f7c54" providerId="LiveId" clId="{EB566DFC-D444-4065-A9AA-D2303D82A49C}" dt="2023-09-13T00:51:59.056" v="6700" actId="20577"/>
        <pc:sldMkLst>
          <pc:docMk/>
          <pc:sldMk cId="3764323094" sldId="429"/>
        </pc:sldMkLst>
        <pc:spChg chg="add mod">
          <ac:chgData name="佳則 長澤" userId="c3ca2f185f4f7c54" providerId="LiveId" clId="{EB566DFC-D444-4065-A9AA-D2303D82A49C}" dt="2023-09-12T07:31:21.767" v="4478" actId="1076"/>
          <ac:spMkLst>
            <pc:docMk/>
            <pc:sldMk cId="3764323094" sldId="429"/>
            <ac:spMk id="3" creationId="{89E280ED-1EA8-3C63-C0A7-5FFFED51BE73}"/>
          </ac:spMkLst>
        </pc:spChg>
        <pc:spChg chg="add mod ord">
          <ac:chgData name="佳則 長澤" userId="c3ca2f185f4f7c54" providerId="LiveId" clId="{EB566DFC-D444-4065-A9AA-D2303D82A49C}" dt="2023-09-13T00:14:31.823" v="5419" actId="167"/>
          <ac:spMkLst>
            <pc:docMk/>
            <pc:sldMk cId="3764323094" sldId="429"/>
            <ac:spMk id="4" creationId="{46C48CF1-FA80-9DFC-2B72-EDA991CABD81}"/>
          </ac:spMkLst>
        </pc:spChg>
        <pc:spChg chg="mod">
          <ac:chgData name="佳則 長澤" userId="c3ca2f185f4f7c54" providerId="LiveId" clId="{EB566DFC-D444-4065-A9AA-D2303D82A49C}" dt="2023-09-12T07:41:57.328" v="4958" actId="255"/>
          <ac:spMkLst>
            <pc:docMk/>
            <pc:sldMk cId="3764323094" sldId="429"/>
            <ac:spMk id="5" creationId="{A992FAC2-F228-E58C-F541-632AF7B7AFB8}"/>
          </ac:spMkLst>
        </pc:spChg>
        <pc:spChg chg="add mod">
          <ac:chgData name="佳則 長澤" userId="c3ca2f185f4f7c54" providerId="LiveId" clId="{EB566DFC-D444-4065-A9AA-D2303D82A49C}" dt="2023-09-12T07:42:30.751" v="4961" actId="1076"/>
          <ac:spMkLst>
            <pc:docMk/>
            <pc:sldMk cId="3764323094" sldId="429"/>
            <ac:spMk id="6" creationId="{1E4F529B-6EE2-31F8-FE36-1C438AF3C187}"/>
          </ac:spMkLst>
        </pc:spChg>
        <pc:picChg chg="mod">
          <ac:chgData name="佳則 長澤" userId="c3ca2f185f4f7c54" providerId="LiveId" clId="{EB566DFC-D444-4065-A9AA-D2303D82A49C}" dt="2023-09-12T07:42:06.704" v="4960" actId="1076"/>
          <ac:picMkLst>
            <pc:docMk/>
            <pc:sldMk cId="3764323094" sldId="429"/>
            <ac:picMk id="2" creationId="{7D7C799E-2E33-F291-CCF5-43D819E7FA0B}"/>
          </ac:picMkLst>
        </pc:picChg>
        <pc:picChg chg="del">
          <ac:chgData name="佳則 長澤" userId="c3ca2f185f4f7c54" providerId="LiveId" clId="{EB566DFC-D444-4065-A9AA-D2303D82A49C}" dt="2023-09-12T07:30:00.052" v="4455" actId="478"/>
          <ac:picMkLst>
            <pc:docMk/>
            <pc:sldMk cId="3764323094" sldId="429"/>
            <ac:picMk id="4" creationId="{57CB5235-1D30-8DA9-4792-71DBD66487C1}"/>
          </ac:picMkLst>
        </pc:picChg>
      </pc:sldChg>
      <pc:sldChg chg="add modNotesTx">
        <pc:chgData name="佳則 長澤" userId="c3ca2f185f4f7c54" providerId="LiveId" clId="{EB566DFC-D444-4065-A9AA-D2303D82A49C}" dt="2023-09-12T07:46:30.712" v="5233" actId="20577"/>
        <pc:sldMkLst>
          <pc:docMk/>
          <pc:sldMk cId="553335570" sldId="430"/>
        </pc:sldMkLst>
      </pc:sldChg>
      <pc:sldMasterChg chg="delSldLayout">
        <pc:chgData name="佳則 長澤" userId="c3ca2f185f4f7c54" providerId="LiveId" clId="{EB566DFC-D444-4065-A9AA-D2303D82A49C}" dt="2023-09-12T07:47:01.699" v="5249" actId="47"/>
        <pc:sldMasterMkLst>
          <pc:docMk/>
          <pc:sldMasterMk cId="1137679161" sldId="2147483662"/>
        </pc:sldMasterMkLst>
        <pc:sldLayoutChg chg="del">
          <pc:chgData name="佳則 長澤" userId="c3ca2f185f4f7c54" providerId="LiveId" clId="{EB566DFC-D444-4065-A9AA-D2303D82A49C}" dt="2023-09-12T07:47:01.699" v="5249" actId="47"/>
          <pc:sldLayoutMkLst>
            <pc:docMk/>
            <pc:sldMasterMk cId="1137679161" sldId="2147483662"/>
            <pc:sldLayoutMk cId="1594313838" sldId="2147483694"/>
          </pc:sldLayoutMkLst>
        </pc:sldLayoutChg>
      </pc:sldMasterChg>
    </pc:docChg>
  </pc:docChgLst>
  <pc:docChgLst>
    <pc:chgData name="佳則 長澤" userId="c3ca2f185f4f7c54" providerId="LiveId" clId="{A5D3F4C0-C60F-4659-B910-6DE3DEBEC044}"/>
    <pc:docChg chg="modSld">
      <pc:chgData name="佳則 長澤" userId="c3ca2f185f4f7c54" providerId="LiveId" clId="{A5D3F4C0-C60F-4659-B910-6DE3DEBEC044}" dt="2023-11-24T03:33:17.724" v="17" actId="20577"/>
      <pc:docMkLst>
        <pc:docMk/>
      </pc:docMkLst>
      <pc:sldChg chg="modSp mod">
        <pc:chgData name="佳則 長澤" userId="c3ca2f185f4f7c54" providerId="LiveId" clId="{A5D3F4C0-C60F-4659-B910-6DE3DEBEC044}" dt="2023-11-24T03:26:48.784" v="13" actId="20577"/>
        <pc:sldMkLst>
          <pc:docMk/>
          <pc:sldMk cId="2942775736" sldId="371"/>
        </pc:sldMkLst>
        <pc:spChg chg="mod">
          <ac:chgData name="佳則 長澤" userId="c3ca2f185f4f7c54" providerId="LiveId" clId="{A5D3F4C0-C60F-4659-B910-6DE3DEBEC044}" dt="2023-11-24T03:26:48.784" v="13" actId="20577"/>
          <ac:spMkLst>
            <pc:docMk/>
            <pc:sldMk cId="2942775736" sldId="371"/>
            <ac:spMk id="7" creationId="{31DF7C15-CB89-864F-86F6-C70181503523}"/>
          </ac:spMkLst>
        </pc:spChg>
      </pc:sldChg>
      <pc:sldChg chg="modSp mod">
        <pc:chgData name="佳則 長澤" userId="c3ca2f185f4f7c54" providerId="LiveId" clId="{A5D3F4C0-C60F-4659-B910-6DE3DEBEC044}" dt="2023-11-24T03:33:17.724" v="17" actId="20577"/>
        <pc:sldMkLst>
          <pc:docMk/>
          <pc:sldMk cId="3538668030" sldId="420"/>
        </pc:sldMkLst>
        <pc:spChg chg="mod">
          <ac:chgData name="佳則 長澤" userId="c3ca2f185f4f7c54" providerId="LiveId" clId="{A5D3F4C0-C60F-4659-B910-6DE3DEBEC044}" dt="2023-11-24T03:33:17.724" v="17" actId="20577"/>
          <ac:spMkLst>
            <pc:docMk/>
            <pc:sldMk cId="3538668030" sldId="420"/>
            <ac:spMk id="2" creationId="{AF676E99-6A5E-2B42-AB4E-B087BF22CB74}"/>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3BCE5C8A-4DC2-2545-BFB7-1AFB2ADA1A99}"/>
              </a:ext>
            </a:extLst>
          </p:cNvPr>
          <p:cNvSpPr>
            <a:spLocks noGrp="1"/>
          </p:cNvSpPr>
          <p:nvPr>
            <p:ph type="hdr" sz="quarter"/>
          </p:nvPr>
        </p:nvSpPr>
        <p:spPr>
          <a:xfrm>
            <a:off x="2" y="0"/>
            <a:ext cx="2919413" cy="495300"/>
          </a:xfrm>
          <a:prstGeom prst="rect">
            <a:avLst/>
          </a:prstGeom>
        </p:spPr>
        <p:txBody>
          <a:bodyPr vert="horz" lIns="91427" tIns="45714" rIns="91427" bIns="45714" rtlCol="0"/>
          <a:lstStyle>
            <a:lvl1pPr algn="l">
              <a:defRPr sz="1200"/>
            </a:lvl1pPr>
          </a:lstStyle>
          <a:p>
            <a:endParaRPr kumimoji="1" lang="ja-JP" altLang="en-US" dirty="0"/>
          </a:p>
        </p:txBody>
      </p:sp>
      <p:sp>
        <p:nvSpPr>
          <p:cNvPr id="3" name="日付プレースホルダー 2">
            <a:extLst>
              <a:ext uri="{FF2B5EF4-FFF2-40B4-BE49-F238E27FC236}">
                <a16:creationId xmlns:a16="http://schemas.microsoft.com/office/drawing/2014/main" id="{9896765D-E7E3-4F49-BF57-27965ACEE8CD}"/>
              </a:ext>
            </a:extLst>
          </p:cNvPr>
          <p:cNvSpPr>
            <a:spLocks noGrp="1"/>
          </p:cNvSpPr>
          <p:nvPr>
            <p:ph type="dt" sz="quarter" idx="1"/>
          </p:nvPr>
        </p:nvSpPr>
        <p:spPr>
          <a:xfrm>
            <a:off x="3814763" y="0"/>
            <a:ext cx="2919412" cy="495300"/>
          </a:xfrm>
          <a:prstGeom prst="rect">
            <a:avLst/>
          </a:prstGeom>
        </p:spPr>
        <p:txBody>
          <a:bodyPr vert="horz" lIns="91427" tIns="45714" rIns="91427" bIns="45714" rtlCol="0"/>
          <a:lstStyle>
            <a:lvl1pPr algn="r">
              <a:defRPr sz="1200"/>
            </a:lvl1pPr>
          </a:lstStyle>
          <a:p>
            <a:endParaRPr kumimoji="1" lang="ja-JP" altLang="en-US" dirty="0"/>
          </a:p>
        </p:txBody>
      </p:sp>
      <p:sp>
        <p:nvSpPr>
          <p:cNvPr id="4" name="フッター プレースホルダー 3">
            <a:extLst>
              <a:ext uri="{FF2B5EF4-FFF2-40B4-BE49-F238E27FC236}">
                <a16:creationId xmlns:a16="http://schemas.microsoft.com/office/drawing/2014/main" id="{F9602A01-4B6D-C440-BE30-5AB51C9AD284}"/>
              </a:ext>
            </a:extLst>
          </p:cNvPr>
          <p:cNvSpPr>
            <a:spLocks noGrp="1"/>
          </p:cNvSpPr>
          <p:nvPr>
            <p:ph type="ftr" sz="quarter" idx="2"/>
          </p:nvPr>
        </p:nvSpPr>
        <p:spPr>
          <a:xfrm>
            <a:off x="2" y="9371014"/>
            <a:ext cx="2919413" cy="495300"/>
          </a:xfrm>
          <a:prstGeom prst="rect">
            <a:avLst/>
          </a:prstGeom>
        </p:spPr>
        <p:txBody>
          <a:bodyPr vert="horz" lIns="91427" tIns="45714" rIns="91427" bIns="45714" rtlCol="0" anchor="b"/>
          <a:lstStyle>
            <a:lvl1pPr algn="l">
              <a:defRPr sz="1200"/>
            </a:lvl1pPr>
          </a:lstStyle>
          <a:p>
            <a:r>
              <a:rPr kumimoji="1" lang="en-US" altLang="ja-JP" dirty="0"/>
              <a:t>©</a:t>
            </a:r>
            <a:r>
              <a:rPr kumimoji="1" lang="ja-JP" altLang="en-US" dirty="0"/>
              <a:t>株式会社</a:t>
            </a:r>
            <a:r>
              <a:rPr kumimoji="1" lang="en-US" altLang="ja-JP" dirty="0"/>
              <a:t>NOLTY</a:t>
            </a:r>
            <a:r>
              <a:rPr kumimoji="1" lang="ja-JP" altLang="en-US" dirty="0"/>
              <a:t>プランナーズ</a:t>
            </a:r>
          </a:p>
        </p:txBody>
      </p:sp>
      <p:sp>
        <p:nvSpPr>
          <p:cNvPr id="5" name="スライド番号プレースホルダー 4">
            <a:extLst>
              <a:ext uri="{FF2B5EF4-FFF2-40B4-BE49-F238E27FC236}">
                <a16:creationId xmlns:a16="http://schemas.microsoft.com/office/drawing/2014/main" id="{BCF0C052-169F-4F46-BBE6-3CF44B80763E}"/>
              </a:ext>
            </a:extLst>
          </p:cNvPr>
          <p:cNvSpPr>
            <a:spLocks noGrp="1"/>
          </p:cNvSpPr>
          <p:nvPr>
            <p:ph type="sldNum" sz="quarter" idx="3"/>
          </p:nvPr>
        </p:nvSpPr>
        <p:spPr>
          <a:xfrm>
            <a:off x="3814763" y="9371014"/>
            <a:ext cx="2919412" cy="495300"/>
          </a:xfrm>
          <a:prstGeom prst="rect">
            <a:avLst/>
          </a:prstGeom>
        </p:spPr>
        <p:txBody>
          <a:bodyPr vert="horz" lIns="91427" tIns="45714" rIns="91427" bIns="45714" rtlCol="0" anchor="b"/>
          <a:lstStyle>
            <a:lvl1pPr algn="r">
              <a:defRPr sz="1200"/>
            </a:lvl1pPr>
          </a:lstStyle>
          <a:p>
            <a:fld id="{7EBD990D-53B8-8A4A-BDE8-F97A70ACB023}" type="slidenum">
              <a:rPr kumimoji="1" lang="ja-JP" altLang="en-US" smtClean="0"/>
              <a:t>‹#›</a:t>
            </a:fld>
            <a:endParaRPr kumimoji="1" lang="ja-JP" altLang="en-US"/>
          </a:p>
        </p:txBody>
      </p:sp>
    </p:spTree>
    <p:extLst>
      <p:ext uri="{BB962C8B-B14F-4D97-AF65-F5344CB8AC3E}">
        <p14:creationId xmlns:p14="http://schemas.microsoft.com/office/powerpoint/2010/main" val="379151384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2" y="0"/>
            <a:ext cx="2919413" cy="495300"/>
          </a:xfrm>
          <a:prstGeom prst="rect">
            <a:avLst/>
          </a:prstGeom>
        </p:spPr>
        <p:txBody>
          <a:bodyPr vert="horz" lIns="91427" tIns="45714" rIns="91427" bIns="45714" rtlCol="0"/>
          <a:lstStyle>
            <a:lvl1pPr algn="l">
              <a:defRPr sz="1200"/>
            </a:lvl1pPr>
          </a:lstStyle>
          <a:p>
            <a:endParaRPr kumimoji="1" lang="ja-JP" altLang="en-US" dirty="0"/>
          </a:p>
        </p:txBody>
      </p:sp>
      <p:sp>
        <p:nvSpPr>
          <p:cNvPr id="8" name="スライド イメージ プレースホルダー 7">
            <a:extLst>
              <a:ext uri="{FF2B5EF4-FFF2-40B4-BE49-F238E27FC236}">
                <a16:creationId xmlns:a16="http://schemas.microsoft.com/office/drawing/2014/main" id="{21E09C96-210F-469B-88D2-23E2D2803DD6}"/>
              </a:ext>
            </a:extLst>
          </p:cNvPr>
          <p:cNvSpPr>
            <a:spLocks noGrp="1" noRot="1" noChangeAspect="1"/>
          </p:cNvSpPr>
          <p:nvPr>
            <p:ph type="sldImg" idx="2"/>
          </p:nvPr>
        </p:nvSpPr>
        <p:spPr>
          <a:xfrm>
            <a:off x="1147762" y="1233488"/>
            <a:ext cx="4440237" cy="3328987"/>
          </a:xfrm>
          <a:prstGeom prst="rect">
            <a:avLst/>
          </a:prstGeom>
          <a:noFill/>
          <a:ln w="12700">
            <a:solidFill>
              <a:prstClr val="black"/>
            </a:solidFill>
          </a:ln>
        </p:spPr>
        <p:txBody>
          <a:bodyPr vert="horz" lIns="91440" tIns="45720" rIns="91440" bIns="45720" rtlCol="0" anchor="ctr"/>
          <a:lstStyle/>
          <a:p>
            <a:endParaRPr lang="ja-JP" altLang="en-US"/>
          </a:p>
        </p:txBody>
      </p:sp>
      <p:sp>
        <p:nvSpPr>
          <p:cNvPr id="9" name="フッター プレースホルダー 8">
            <a:extLst>
              <a:ext uri="{FF2B5EF4-FFF2-40B4-BE49-F238E27FC236}">
                <a16:creationId xmlns:a16="http://schemas.microsoft.com/office/drawing/2014/main" id="{D5A261A7-7EC2-48B1-A227-EC64420831D2}"/>
              </a:ext>
            </a:extLst>
          </p:cNvPr>
          <p:cNvSpPr>
            <a:spLocks noGrp="1"/>
          </p:cNvSpPr>
          <p:nvPr>
            <p:ph type="ftr" sz="quarter" idx="4"/>
          </p:nvPr>
        </p:nvSpPr>
        <p:spPr>
          <a:xfrm>
            <a:off x="1908175" y="9371013"/>
            <a:ext cx="2919412" cy="495300"/>
          </a:xfrm>
          <a:prstGeom prst="rect">
            <a:avLst/>
          </a:prstGeom>
        </p:spPr>
        <p:txBody>
          <a:bodyPr vert="horz" lIns="91440" tIns="45720" rIns="91440" bIns="45720" rtlCol="0" anchor="b"/>
          <a:lstStyle>
            <a:lvl1pPr algn="ctr">
              <a:defRPr sz="1200"/>
            </a:lvl1pPr>
          </a:lstStyle>
          <a:p>
            <a:r>
              <a:rPr lang="en-US" altLang="ja-JP"/>
              <a:t>©</a:t>
            </a:r>
            <a:r>
              <a:rPr lang="ja-JP" altLang="en-US"/>
              <a:t>株式会社</a:t>
            </a:r>
            <a:r>
              <a:rPr lang="en-US" altLang="ja-JP"/>
              <a:t>NOLTY</a:t>
            </a:r>
            <a:r>
              <a:rPr lang="ja-JP" altLang="en-US"/>
              <a:t>プランナーズ</a:t>
            </a:r>
            <a:endParaRPr lang="ja-JP" altLang="en-US" dirty="0"/>
          </a:p>
        </p:txBody>
      </p:sp>
      <p:sp>
        <p:nvSpPr>
          <p:cNvPr id="10" name="ノート プレースホルダー 9">
            <a:extLst>
              <a:ext uri="{FF2B5EF4-FFF2-40B4-BE49-F238E27FC236}">
                <a16:creationId xmlns:a16="http://schemas.microsoft.com/office/drawing/2014/main" id="{9FA6C539-40D7-48A8-AEE8-A185FF62A2E1}"/>
              </a:ext>
            </a:extLst>
          </p:cNvPr>
          <p:cNvSpPr>
            <a:spLocks noGrp="1"/>
          </p:cNvSpPr>
          <p:nvPr>
            <p:ph type="body" sz="quarter" idx="3"/>
          </p:nvPr>
        </p:nvSpPr>
        <p:spPr>
          <a:xfrm>
            <a:off x="673100" y="4748213"/>
            <a:ext cx="5389563" cy="3884612"/>
          </a:xfrm>
          <a:prstGeom prst="rect">
            <a:avLst/>
          </a:prstGeom>
        </p:spPr>
        <p:txBody>
          <a:bodyPr vert="horz" lIns="91440" tIns="45720" rIns="91440" bIns="45720" rtlCol="0"/>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11" name="スライド番号プレースホルダー 10">
            <a:extLst>
              <a:ext uri="{FF2B5EF4-FFF2-40B4-BE49-F238E27FC236}">
                <a16:creationId xmlns:a16="http://schemas.microsoft.com/office/drawing/2014/main" id="{925DD507-8143-482D-9C2B-A34EACE064D8}"/>
              </a:ext>
            </a:extLst>
          </p:cNvPr>
          <p:cNvSpPr>
            <a:spLocks noGrp="1"/>
          </p:cNvSpPr>
          <p:nvPr>
            <p:ph type="sldNum" sz="quarter" idx="5"/>
          </p:nvPr>
        </p:nvSpPr>
        <p:spPr>
          <a:xfrm>
            <a:off x="3814763" y="9371013"/>
            <a:ext cx="2919412" cy="495300"/>
          </a:xfrm>
          <a:prstGeom prst="rect">
            <a:avLst/>
          </a:prstGeom>
        </p:spPr>
        <p:txBody>
          <a:bodyPr vert="horz" lIns="91440" tIns="45720" rIns="91440" bIns="45720" rtlCol="0" anchor="b"/>
          <a:lstStyle>
            <a:lvl1pPr algn="r">
              <a:defRPr sz="1200"/>
            </a:lvl1pPr>
          </a:lstStyle>
          <a:p>
            <a:fld id="{110412DC-2F47-40F7-9DC3-6594EA5FFF94}" type="slidenum">
              <a:rPr kumimoji="1" lang="ja-JP" altLang="en-US" smtClean="0"/>
              <a:t>‹#›</a:t>
            </a:fld>
            <a:endParaRPr kumimoji="1" lang="ja-JP" altLang="en-US"/>
          </a:p>
        </p:txBody>
      </p:sp>
      <p:sp>
        <p:nvSpPr>
          <p:cNvPr id="12" name="日付プレースホルダー 11">
            <a:extLst>
              <a:ext uri="{FF2B5EF4-FFF2-40B4-BE49-F238E27FC236}">
                <a16:creationId xmlns:a16="http://schemas.microsoft.com/office/drawing/2014/main" id="{6DB42E6E-C88A-4E98-8B7F-C1B276BC47C7}"/>
              </a:ext>
            </a:extLst>
          </p:cNvPr>
          <p:cNvSpPr>
            <a:spLocks noGrp="1"/>
          </p:cNvSpPr>
          <p:nvPr>
            <p:ph type="dt" idx="1"/>
          </p:nvPr>
        </p:nvSpPr>
        <p:spPr>
          <a:xfrm>
            <a:off x="3814763" y="0"/>
            <a:ext cx="2919412" cy="495300"/>
          </a:xfrm>
          <a:prstGeom prst="rect">
            <a:avLst/>
          </a:prstGeom>
        </p:spPr>
        <p:txBody>
          <a:bodyPr vert="horz" lIns="91440" tIns="45720" rIns="91440" bIns="45720" rtlCol="0"/>
          <a:lstStyle>
            <a:lvl1pPr algn="r">
              <a:defRPr sz="1200"/>
            </a:lvl1pPr>
          </a:lstStyle>
          <a:p>
            <a:fld id="{BB0EBB85-C4ED-43E6-9938-6363206EF692}" type="datetimeFigureOut">
              <a:rPr kumimoji="1" lang="ja-JP" altLang="en-US" smtClean="0"/>
              <a:t>2024/8/5</a:t>
            </a:fld>
            <a:endParaRPr kumimoji="1" lang="ja-JP" altLang="en-US" dirty="0"/>
          </a:p>
        </p:txBody>
      </p:sp>
    </p:spTree>
    <p:extLst>
      <p:ext uri="{BB962C8B-B14F-4D97-AF65-F5344CB8AC3E}">
        <p14:creationId xmlns:p14="http://schemas.microsoft.com/office/powerpoint/2010/main" val="3672969799"/>
      </p:ext>
    </p:extLst>
  </p:cSld>
  <p:clrMap bg1="lt1" tx1="dk1" bg2="lt2" tx2="dk2" accent1="accent1" accent2="accent2" accent3="accent3" accent4="accent4" accent5="accent5" accent6="accent6" hlink="hlink" folHlink="folHlink"/>
  <p:hf hdr="0" dt="0"/>
  <p:notesStyle>
    <a:lvl1pPr marL="0" algn="l" defTabSz="914400" rtl="0" eaLnBrk="1" latinLnBrk="0" hangingPunct="1">
      <a:defRPr kumimoji="1" sz="1100" kern="1200">
        <a:solidFill>
          <a:schemeClr val="tx1"/>
        </a:solidFill>
        <a:latin typeface="+mn-lt"/>
        <a:ea typeface="+mn-ea"/>
        <a:cs typeface="+mn-cs"/>
      </a:defRPr>
    </a:lvl1pPr>
    <a:lvl2pPr marL="457200" algn="l" defTabSz="914400" rtl="0" eaLnBrk="1" latinLnBrk="0" hangingPunct="1">
      <a:defRPr kumimoji="1" sz="1100" kern="1200">
        <a:solidFill>
          <a:schemeClr val="tx1"/>
        </a:solidFill>
        <a:latin typeface="+mn-lt"/>
        <a:ea typeface="+mn-ea"/>
        <a:cs typeface="+mn-cs"/>
      </a:defRPr>
    </a:lvl2pPr>
    <a:lvl3pPr marL="914400" algn="l" defTabSz="914400" rtl="0" eaLnBrk="1" latinLnBrk="0" hangingPunct="1">
      <a:defRPr kumimoji="1" sz="1100" kern="1200">
        <a:solidFill>
          <a:schemeClr val="tx1"/>
        </a:solidFill>
        <a:latin typeface="+mn-lt"/>
        <a:ea typeface="+mn-ea"/>
        <a:cs typeface="+mn-cs"/>
      </a:defRPr>
    </a:lvl3pPr>
    <a:lvl4pPr marL="1371600" algn="l" defTabSz="914400" rtl="0" eaLnBrk="1" latinLnBrk="0" hangingPunct="1">
      <a:defRPr kumimoji="1" sz="1100" kern="1200">
        <a:solidFill>
          <a:schemeClr val="tx1"/>
        </a:solidFill>
        <a:latin typeface="+mn-lt"/>
        <a:ea typeface="+mn-ea"/>
        <a:cs typeface="+mn-cs"/>
      </a:defRPr>
    </a:lvl4pPr>
    <a:lvl5pPr marL="1828800" algn="l" defTabSz="914400" rtl="0" eaLnBrk="1" latinLnBrk="0" hangingPunct="1">
      <a:defRPr kumimoji="1" sz="11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147763" y="1233488"/>
            <a:ext cx="4440237" cy="3328987"/>
          </a:xfrm>
        </p:spPr>
      </p:sp>
      <p:sp>
        <p:nvSpPr>
          <p:cNvPr id="3" name="ノート プレースホルダー 2"/>
          <p:cNvSpPr>
            <a:spLocks noGrp="1"/>
          </p:cNvSpPr>
          <p:nvPr>
            <p:ph type="body" idx="1"/>
          </p:nvPr>
        </p:nvSpPr>
        <p:spPr/>
        <p:txBody>
          <a:bodyPr/>
          <a:lstStyle/>
          <a:p>
            <a:endParaRPr kumimoji="1" lang="en-US" altLang="ja-JP" dirty="0"/>
          </a:p>
          <a:p>
            <a:endParaRPr kumimoji="1" lang="en-US" altLang="ja-JP" dirty="0"/>
          </a:p>
          <a:p>
            <a:endParaRPr kumimoji="1" lang="ja-JP" altLang="en-US" dirty="0"/>
          </a:p>
        </p:txBody>
      </p:sp>
      <p:sp>
        <p:nvSpPr>
          <p:cNvPr id="5" name="スライド番号プレースホルダー 4"/>
          <p:cNvSpPr>
            <a:spLocks noGrp="1"/>
          </p:cNvSpPr>
          <p:nvPr>
            <p:ph type="sldNum" sz="quarter" idx="5"/>
          </p:nvPr>
        </p:nvSpPr>
        <p:spPr/>
        <p:txBody>
          <a:bodyPr/>
          <a:lstStyle/>
          <a:p>
            <a:fld id="{110412DC-2F47-40F7-9DC3-6594EA5FFF94}" type="slidenum">
              <a:rPr kumimoji="1" lang="ja-JP" altLang="en-US" smtClean="0"/>
              <a:t>1</a:t>
            </a:fld>
            <a:endParaRPr kumimoji="1" lang="ja-JP" altLang="en-US"/>
          </a:p>
        </p:txBody>
      </p:sp>
      <p:sp>
        <p:nvSpPr>
          <p:cNvPr id="6" name="フッター プレースホルダー 5">
            <a:extLst>
              <a:ext uri="{FF2B5EF4-FFF2-40B4-BE49-F238E27FC236}">
                <a16:creationId xmlns:a16="http://schemas.microsoft.com/office/drawing/2014/main" id="{4D154584-EF2C-D137-3645-244F4D0E9293}"/>
              </a:ext>
            </a:extLst>
          </p:cNvPr>
          <p:cNvSpPr>
            <a:spLocks noGrp="1"/>
          </p:cNvSpPr>
          <p:nvPr>
            <p:ph type="ftr" sz="quarter" idx="4"/>
          </p:nvPr>
        </p:nvSpPr>
        <p:spPr/>
        <p:txBody>
          <a:bodyPr/>
          <a:lstStyle/>
          <a:p>
            <a:r>
              <a:rPr lang="en-US" altLang="ja-JP"/>
              <a:t>©</a:t>
            </a:r>
            <a:r>
              <a:rPr lang="ja-JP" altLang="en-US"/>
              <a:t>株式会社</a:t>
            </a:r>
            <a:r>
              <a:rPr lang="en-US" altLang="ja-JP"/>
              <a:t>NOLTY</a:t>
            </a:r>
            <a:r>
              <a:rPr lang="ja-JP" altLang="en-US"/>
              <a:t>プランナーズ</a:t>
            </a:r>
            <a:endParaRPr lang="ja-JP" altLang="en-US" dirty="0"/>
          </a:p>
        </p:txBody>
      </p:sp>
    </p:spTree>
    <p:extLst>
      <p:ext uri="{BB962C8B-B14F-4D97-AF65-F5344CB8AC3E}">
        <p14:creationId xmlns:p14="http://schemas.microsoft.com/office/powerpoint/2010/main" val="531632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ja-JP" altLang="en-US" dirty="0"/>
              <a:t>本日の授業の内容はこのとおりです。</a:t>
            </a:r>
          </a:p>
          <a:p>
            <a:endParaRPr lang="ja-JP" altLang="en-US" dirty="0"/>
          </a:p>
        </p:txBody>
      </p:sp>
      <p:sp>
        <p:nvSpPr>
          <p:cNvPr id="5" name="スライド番号プレースホルダー 4"/>
          <p:cNvSpPr>
            <a:spLocks noGrp="1"/>
          </p:cNvSpPr>
          <p:nvPr>
            <p:ph type="sldNum" sz="quarter" idx="5"/>
          </p:nvPr>
        </p:nvSpPr>
        <p:spPr/>
        <p:txBody>
          <a:bodyPr/>
          <a:lstStyle/>
          <a:p>
            <a:fld id="{72BD4E89-9262-7A43-8FA9-435606E1FA0C}" type="slidenum">
              <a:rPr lang="ja-JP" altLang="en-US" smtClean="0"/>
              <a:pPr/>
              <a:t>2</a:t>
            </a:fld>
            <a:endParaRPr lang="ja-JP" altLang="en-US"/>
          </a:p>
        </p:txBody>
      </p:sp>
      <p:sp>
        <p:nvSpPr>
          <p:cNvPr id="12" name="スライド イメージ プレースホルダー 11">
            <a:extLst>
              <a:ext uri="{FF2B5EF4-FFF2-40B4-BE49-F238E27FC236}">
                <a16:creationId xmlns:a16="http://schemas.microsoft.com/office/drawing/2014/main" id="{5FAA032A-F110-58C2-F4E9-DA2B47A23C81}"/>
              </a:ext>
            </a:extLst>
          </p:cNvPr>
          <p:cNvSpPr>
            <a:spLocks noGrp="1" noRot="1" noChangeAspect="1"/>
          </p:cNvSpPr>
          <p:nvPr>
            <p:ph type="sldImg"/>
          </p:nvPr>
        </p:nvSpPr>
        <p:spPr>
          <a:xfrm>
            <a:off x="1147763" y="1233488"/>
            <a:ext cx="4440237" cy="3328987"/>
          </a:xfrm>
        </p:spPr>
      </p:sp>
      <p:sp>
        <p:nvSpPr>
          <p:cNvPr id="13" name="フッター プレースホルダー 12">
            <a:extLst>
              <a:ext uri="{FF2B5EF4-FFF2-40B4-BE49-F238E27FC236}">
                <a16:creationId xmlns:a16="http://schemas.microsoft.com/office/drawing/2014/main" id="{C5D6C108-0DAC-24E9-B70A-7FEC3986FFF4}"/>
              </a:ext>
            </a:extLst>
          </p:cNvPr>
          <p:cNvSpPr>
            <a:spLocks noGrp="1"/>
          </p:cNvSpPr>
          <p:nvPr>
            <p:ph type="ftr" sz="quarter" idx="4"/>
          </p:nvPr>
        </p:nvSpPr>
        <p:spPr/>
        <p:txBody>
          <a:bodyPr/>
          <a:lstStyle/>
          <a:p>
            <a:r>
              <a:rPr lang="en-US" altLang="ja-JP"/>
              <a:t>©</a:t>
            </a:r>
            <a:r>
              <a:rPr lang="ja-JP" altLang="en-US"/>
              <a:t>株式会社</a:t>
            </a:r>
            <a:r>
              <a:rPr lang="en-US" altLang="ja-JP"/>
              <a:t>NOLTY</a:t>
            </a:r>
            <a:r>
              <a:rPr lang="ja-JP" altLang="en-US"/>
              <a:t>プランナーズ</a:t>
            </a:r>
            <a:endParaRPr lang="ja-JP" altLang="en-US" dirty="0"/>
          </a:p>
        </p:txBody>
      </p:sp>
    </p:spTree>
    <p:extLst>
      <p:ext uri="{BB962C8B-B14F-4D97-AF65-F5344CB8AC3E}">
        <p14:creationId xmlns:p14="http://schemas.microsoft.com/office/powerpoint/2010/main" val="2654273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147763" y="1233488"/>
            <a:ext cx="4440237" cy="3328987"/>
          </a:xfrm>
        </p:spPr>
      </p:sp>
      <p:sp>
        <p:nvSpPr>
          <p:cNvPr id="3" name="ノート プレースホルダー 2"/>
          <p:cNvSpPr>
            <a:spLocks noGrp="1"/>
          </p:cNvSpPr>
          <p:nvPr>
            <p:ph type="body" idx="1"/>
          </p:nvPr>
        </p:nvSpPr>
        <p:spPr/>
        <p:txBody>
          <a:bodyPr/>
          <a:lstStyle/>
          <a:p>
            <a:r>
              <a:rPr kumimoji="1" lang="ja-JP" altLang="en-US" dirty="0"/>
              <a:t>これは進路選択の考え方の例です。</a:t>
            </a:r>
            <a:endParaRPr kumimoji="1" lang="en-US" altLang="ja-JP" dirty="0"/>
          </a:p>
          <a:p>
            <a:r>
              <a:rPr kumimoji="1" lang="ja-JP" altLang="en-US" dirty="0"/>
              <a:t>皆さんにはすでに興味関心がある業種はありますか。</a:t>
            </a:r>
            <a:endParaRPr kumimoji="1" lang="en-US" altLang="ja-JP" dirty="0"/>
          </a:p>
          <a:p>
            <a:r>
              <a:rPr kumimoji="1" lang="ja-JP" altLang="en-US" dirty="0"/>
              <a:t>教育、美容、医療、エンジニアなどさまざまな業種がありますが、皆さんが興味関心ある業種の５年後の未来を考えてみましょう。</a:t>
            </a:r>
            <a:endParaRPr kumimoji="1" lang="en-US" altLang="ja-JP" dirty="0"/>
          </a:p>
          <a:p>
            <a:r>
              <a:rPr kumimoji="1" lang="ja-JP" altLang="en-US" dirty="0"/>
              <a:t>例えばウェブページで、「医療　５年後」と調べてみると、医療現場が未来ではどうなっているかという記事がたくさんでてきます。</a:t>
            </a:r>
            <a:endParaRPr kumimoji="1" lang="en-US" altLang="ja-JP" dirty="0"/>
          </a:p>
          <a:p>
            <a:r>
              <a:rPr kumimoji="1" lang="ja-JP" altLang="en-US" dirty="0"/>
              <a:t>極端なことを言うと、診察はすべてＡＩが行うということになるかもしれません。</a:t>
            </a:r>
            <a:endParaRPr kumimoji="1" lang="en-US" altLang="ja-JP" dirty="0"/>
          </a:p>
          <a:p>
            <a:r>
              <a:rPr kumimoji="1" lang="ja-JP" altLang="en-US" dirty="0"/>
              <a:t>未来のことを的確に予想することは難しいですが、どのように変化していく可能性があるのかを知っておく必要はあります。</a:t>
            </a:r>
            <a:endParaRPr kumimoji="1" lang="en-US" altLang="ja-JP" dirty="0"/>
          </a:p>
          <a:p>
            <a:r>
              <a:rPr kumimoji="1" lang="ja-JP" altLang="en-US" dirty="0"/>
              <a:t>それを知ったうえで、興味ある業界で自分の知っている会社、または有名な大手企業を調べます。</a:t>
            </a:r>
            <a:endParaRPr kumimoji="1" lang="en-US" altLang="ja-JP" dirty="0"/>
          </a:p>
          <a:p>
            <a:r>
              <a:rPr kumimoji="1" lang="ja-JP" altLang="en-US" dirty="0"/>
              <a:t>またさらに大学や専門学校へ進学を考えている人は、就職先のことを意識したうえで学部や学科を調べていきます。</a:t>
            </a:r>
            <a:endParaRPr kumimoji="1" lang="en-US" altLang="ja-JP" dirty="0"/>
          </a:p>
          <a:p>
            <a:r>
              <a:rPr kumimoji="1" lang="ja-JP" altLang="en-US" dirty="0"/>
              <a:t>このように未来から逆算して進路を考えることで、解像度の高い志望動機</a:t>
            </a:r>
            <a:r>
              <a:rPr kumimoji="1" lang="en-US" altLang="ja-JP" dirty="0"/>
              <a:t>/</a:t>
            </a:r>
            <a:r>
              <a:rPr kumimoji="1" lang="ja-JP" altLang="en-US" dirty="0"/>
              <a:t>理由書が書けるようになります。　</a:t>
            </a:r>
            <a:endParaRPr kumimoji="1" lang="en-US" altLang="ja-JP" dirty="0"/>
          </a:p>
          <a:p>
            <a:endParaRPr kumimoji="1" lang="ja-JP" altLang="en-US" dirty="0"/>
          </a:p>
        </p:txBody>
      </p:sp>
      <p:sp>
        <p:nvSpPr>
          <p:cNvPr id="5" name="スライド番号プレースホルダー 4"/>
          <p:cNvSpPr>
            <a:spLocks noGrp="1"/>
          </p:cNvSpPr>
          <p:nvPr>
            <p:ph type="sldNum" sz="quarter" idx="5"/>
          </p:nvPr>
        </p:nvSpPr>
        <p:spPr/>
        <p:txBody>
          <a:bodyPr/>
          <a:lstStyle/>
          <a:p>
            <a:fld id="{72BD4E89-9262-7A43-8FA9-435606E1FA0C}" type="slidenum">
              <a:rPr kumimoji="1" lang="ja-JP" altLang="en-US" smtClean="0"/>
              <a:t>3</a:t>
            </a:fld>
            <a:endParaRPr kumimoji="1" lang="ja-JP" altLang="en-US"/>
          </a:p>
        </p:txBody>
      </p:sp>
      <p:sp>
        <p:nvSpPr>
          <p:cNvPr id="6" name="フッター プレースホルダー 5">
            <a:extLst>
              <a:ext uri="{FF2B5EF4-FFF2-40B4-BE49-F238E27FC236}">
                <a16:creationId xmlns:a16="http://schemas.microsoft.com/office/drawing/2014/main" id="{E6A1D6FF-31AC-381A-7517-42AFA6B68A33}"/>
              </a:ext>
            </a:extLst>
          </p:cNvPr>
          <p:cNvSpPr>
            <a:spLocks noGrp="1"/>
          </p:cNvSpPr>
          <p:nvPr>
            <p:ph type="ftr" sz="quarter" idx="4"/>
          </p:nvPr>
        </p:nvSpPr>
        <p:spPr/>
        <p:txBody>
          <a:bodyPr/>
          <a:lstStyle/>
          <a:p>
            <a:r>
              <a:rPr lang="en-US" altLang="ja-JP"/>
              <a:t>©</a:t>
            </a:r>
            <a:r>
              <a:rPr lang="ja-JP" altLang="en-US"/>
              <a:t>株式会社</a:t>
            </a:r>
            <a:r>
              <a:rPr lang="en-US" altLang="ja-JP"/>
              <a:t>NOLTY</a:t>
            </a:r>
            <a:r>
              <a:rPr lang="ja-JP" altLang="en-US"/>
              <a:t>プランナーズ</a:t>
            </a:r>
            <a:endParaRPr lang="ja-JP" altLang="en-US" dirty="0"/>
          </a:p>
        </p:txBody>
      </p:sp>
    </p:spTree>
    <p:extLst>
      <p:ext uri="{BB962C8B-B14F-4D97-AF65-F5344CB8AC3E}">
        <p14:creationId xmlns:p14="http://schemas.microsoft.com/office/powerpoint/2010/main" val="22244143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147763" y="1233488"/>
            <a:ext cx="4440237" cy="3328987"/>
          </a:xfrm>
        </p:spPr>
      </p:sp>
      <p:sp>
        <p:nvSpPr>
          <p:cNvPr id="3" name="ノート プレースホルダー 2"/>
          <p:cNvSpPr>
            <a:spLocks noGrp="1"/>
          </p:cNvSpPr>
          <p:nvPr>
            <p:ph type="body" idx="1"/>
          </p:nvPr>
        </p:nvSpPr>
        <p:spPr/>
        <p:txBody>
          <a:bodyPr/>
          <a:lstStyle/>
          <a:p>
            <a:r>
              <a:rPr kumimoji="1" lang="ja-JP" altLang="en-US" dirty="0"/>
              <a:t>４ページを開いてください。</a:t>
            </a:r>
            <a:endParaRPr kumimoji="1" lang="en-US" altLang="ja-JP" dirty="0"/>
          </a:p>
          <a:p>
            <a:r>
              <a:rPr kumimoji="1" lang="ja-JP" altLang="en-US" dirty="0"/>
              <a:t>ここでは皆さんが興味ある仕事の未来について考えていきます。</a:t>
            </a:r>
            <a:endParaRPr kumimoji="1" lang="en-US" altLang="ja-JP" dirty="0"/>
          </a:p>
          <a:p>
            <a:r>
              <a:rPr kumimoji="1" lang="ja-JP" altLang="en-US" dirty="0"/>
              <a:t>ネットを使ってい「今どのように変化しているか」を調べて、さらに５年後はどうなっているのかをネットで調べたり、</a:t>
            </a:r>
            <a:endParaRPr kumimoji="1" lang="en-US" altLang="ja-JP" dirty="0"/>
          </a:p>
          <a:p>
            <a:r>
              <a:rPr kumimoji="1" lang="ja-JP" altLang="en-US" dirty="0"/>
              <a:t>想像力を働かせて書いてみてください。５年後に固定せずに、３年後や１０年後などで大丈夫です。</a:t>
            </a:r>
            <a:endParaRPr kumimoji="1" lang="en-US" altLang="ja-JP" dirty="0"/>
          </a:p>
        </p:txBody>
      </p:sp>
      <p:sp>
        <p:nvSpPr>
          <p:cNvPr id="5" name="スライド番号プレースホルダー 4"/>
          <p:cNvSpPr>
            <a:spLocks noGrp="1"/>
          </p:cNvSpPr>
          <p:nvPr>
            <p:ph type="sldNum" sz="quarter" idx="5"/>
          </p:nvPr>
        </p:nvSpPr>
        <p:spPr>
          <a:xfrm>
            <a:off x="3816351" y="9371013"/>
            <a:ext cx="2919412" cy="495300"/>
          </a:xfrm>
        </p:spPr>
        <p:txBody>
          <a:bodyPr/>
          <a:lstStyle/>
          <a:p>
            <a:fld id="{72BD4E89-9262-7A43-8FA9-435606E1FA0C}" type="slidenum">
              <a:rPr kumimoji="1" lang="ja-JP" altLang="en-US" smtClean="0"/>
              <a:t>4</a:t>
            </a:fld>
            <a:endParaRPr kumimoji="1" lang="ja-JP" altLang="en-US"/>
          </a:p>
        </p:txBody>
      </p:sp>
      <p:sp>
        <p:nvSpPr>
          <p:cNvPr id="6" name="フッター プレースホルダー 5">
            <a:extLst>
              <a:ext uri="{FF2B5EF4-FFF2-40B4-BE49-F238E27FC236}">
                <a16:creationId xmlns:a16="http://schemas.microsoft.com/office/drawing/2014/main" id="{162C1C8A-00DF-EF69-24DE-6EEC2AB3BFD5}"/>
              </a:ext>
            </a:extLst>
          </p:cNvPr>
          <p:cNvSpPr>
            <a:spLocks noGrp="1"/>
          </p:cNvSpPr>
          <p:nvPr>
            <p:ph type="ftr" sz="quarter" idx="4"/>
          </p:nvPr>
        </p:nvSpPr>
        <p:spPr/>
        <p:txBody>
          <a:bodyPr/>
          <a:lstStyle/>
          <a:p>
            <a:r>
              <a:rPr lang="en-US" altLang="ja-JP"/>
              <a:t>©</a:t>
            </a:r>
            <a:r>
              <a:rPr lang="ja-JP" altLang="en-US"/>
              <a:t>株式会社</a:t>
            </a:r>
            <a:r>
              <a:rPr lang="en-US" altLang="ja-JP"/>
              <a:t>NOLTY</a:t>
            </a:r>
            <a:r>
              <a:rPr lang="ja-JP" altLang="en-US"/>
              <a:t>プランナーズ</a:t>
            </a:r>
            <a:endParaRPr lang="ja-JP" altLang="en-US" dirty="0"/>
          </a:p>
        </p:txBody>
      </p:sp>
    </p:spTree>
    <p:extLst>
      <p:ext uri="{BB962C8B-B14F-4D97-AF65-F5344CB8AC3E}">
        <p14:creationId xmlns:p14="http://schemas.microsoft.com/office/powerpoint/2010/main" val="17093483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147763" y="1233488"/>
            <a:ext cx="4440237" cy="3328987"/>
          </a:xfrm>
        </p:spPr>
      </p:sp>
      <p:sp>
        <p:nvSpPr>
          <p:cNvPr id="3" name="ノート プレースホルダー 2"/>
          <p:cNvSpPr>
            <a:spLocks noGrp="1"/>
          </p:cNvSpPr>
          <p:nvPr>
            <p:ph type="body" idx="1"/>
          </p:nvPr>
        </p:nvSpPr>
        <p:spPr/>
        <p:txBody>
          <a:bodyPr/>
          <a:lstStyle/>
          <a:p>
            <a:r>
              <a:rPr kumimoji="1" lang="ja-JP" altLang="en-US" dirty="0"/>
              <a:t>３５ページにこのような記入例があります。</a:t>
            </a:r>
            <a:endParaRPr kumimoji="1" lang="en-US" altLang="ja-JP" dirty="0"/>
          </a:p>
          <a:p>
            <a:r>
              <a:rPr kumimoji="1" lang="ja-JP" altLang="en-US" dirty="0"/>
              <a:t>記入例を参考にして、自分の興味ある仕事について調べてください。</a:t>
            </a:r>
            <a:endParaRPr kumimoji="1" lang="en-US" altLang="ja-JP" dirty="0"/>
          </a:p>
          <a:p>
            <a:r>
              <a:rPr kumimoji="1" lang="ja-JP" altLang="en-US" dirty="0"/>
              <a:t>次回ペアで発表し、ランダムで当たった人２名にクラスの前で発表してもらいます。</a:t>
            </a:r>
          </a:p>
          <a:p>
            <a:endParaRPr kumimoji="1" lang="ja-JP" altLang="en-US" dirty="0"/>
          </a:p>
        </p:txBody>
      </p:sp>
      <p:sp>
        <p:nvSpPr>
          <p:cNvPr id="5" name="スライド番号プレースホルダー 4"/>
          <p:cNvSpPr>
            <a:spLocks noGrp="1"/>
          </p:cNvSpPr>
          <p:nvPr>
            <p:ph type="sldNum" sz="quarter" idx="5"/>
          </p:nvPr>
        </p:nvSpPr>
        <p:spPr/>
        <p:txBody>
          <a:bodyPr/>
          <a:lstStyle/>
          <a:p>
            <a:fld id="{72BD4E89-9262-7A43-8FA9-435606E1FA0C}" type="slidenum">
              <a:rPr kumimoji="1" lang="ja-JP" altLang="en-US" smtClean="0"/>
              <a:t>5</a:t>
            </a:fld>
            <a:endParaRPr kumimoji="1" lang="ja-JP" altLang="en-US"/>
          </a:p>
        </p:txBody>
      </p:sp>
      <p:sp>
        <p:nvSpPr>
          <p:cNvPr id="6" name="フッター プレースホルダー 5">
            <a:extLst>
              <a:ext uri="{FF2B5EF4-FFF2-40B4-BE49-F238E27FC236}">
                <a16:creationId xmlns:a16="http://schemas.microsoft.com/office/drawing/2014/main" id="{76E41AFC-438C-E98D-5972-D2E94B67E0BC}"/>
              </a:ext>
            </a:extLst>
          </p:cNvPr>
          <p:cNvSpPr>
            <a:spLocks noGrp="1"/>
          </p:cNvSpPr>
          <p:nvPr>
            <p:ph type="ftr" sz="quarter" idx="4"/>
          </p:nvPr>
        </p:nvSpPr>
        <p:spPr/>
        <p:txBody>
          <a:bodyPr/>
          <a:lstStyle/>
          <a:p>
            <a:r>
              <a:rPr lang="en-US" altLang="ja-JP"/>
              <a:t>©</a:t>
            </a:r>
            <a:r>
              <a:rPr lang="ja-JP" altLang="en-US"/>
              <a:t>株式会社</a:t>
            </a:r>
            <a:r>
              <a:rPr lang="en-US" altLang="ja-JP"/>
              <a:t>NOLTY</a:t>
            </a:r>
            <a:r>
              <a:rPr lang="ja-JP" altLang="en-US"/>
              <a:t>プランナーズ</a:t>
            </a:r>
            <a:endParaRPr lang="ja-JP" altLang="en-US" dirty="0"/>
          </a:p>
        </p:txBody>
      </p:sp>
    </p:spTree>
    <p:extLst>
      <p:ext uri="{BB962C8B-B14F-4D97-AF65-F5344CB8AC3E}">
        <p14:creationId xmlns:p14="http://schemas.microsoft.com/office/powerpoint/2010/main" val="14383873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147763" y="1233488"/>
            <a:ext cx="4440237" cy="3328987"/>
          </a:xfrm>
        </p:spPr>
      </p:sp>
      <p:sp>
        <p:nvSpPr>
          <p:cNvPr id="3" name="ノート プレースホルダー 2"/>
          <p:cNvSpPr>
            <a:spLocks noGrp="1"/>
          </p:cNvSpPr>
          <p:nvPr>
            <p:ph type="body" idx="1"/>
          </p:nvPr>
        </p:nvSpPr>
        <p:spPr/>
        <p:txBody>
          <a:bodyPr/>
          <a:lstStyle/>
          <a:p>
            <a:r>
              <a:rPr kumimoji="1" lang="ja-JP" altLang="en-US" dirty="0"/>
              <a:t>次回の授業では、４ページに書いてきたことを発表してもらいます。</a:t>
            </a:r>
            <a:endParaRPr kumimoji="1" lang="en-US" altLang="ja-JP" dirty="0"/>
          </a:p>
          <a:p>
            <a:r>
              <a:rPr kumimoji="1" lang="ja-JP" altLang="en-US" dirty="0"/>
              <a:t>まだ完成できてない人は宿題として完成させてきてください。</a:t>
            </a:r>
            <a:endParaRPr kumimoji="1" lang="en-US" altLang="ja-JP" dirty="0"/>
          </a:p>
          <a:p>
            <a:endParaRPr kumimoji="1" lang="ja-JP" altLang="en-US" dirty="0"/>
          </a:p>
        </p:txBody>
      </p:sp>
      <p:sp>
        <p:nvSpPr>
          <p:cNvPr id="5" name="スライド番号プレースホルダー 4"/>
          <p:cNvSpPr>
            <a:spLocks noGrp="1"/>
          </p:cNvSpPr>
          <p:nvPr>
            <p:ph type="sldNum" sz="quarter" idx="5"/>
          </p:nvPr>
        </p:nvSpPr>
        <p:spPr/>
        <p:txBody>
          <a:bodyPr/>
          <a:lstStyle/>
          <a:p>
            <a:fld id="{110412DC-2F47-40F7-9DC3-6594EA5FFF94}" type="slidenum">
              <a:rPr kumimoji="1" lang="ja-JP" altLang="en-US" smtClean="0"/>
              <a:t>6</a:t>
            </a:fld>
            <a:endParaRPr kumimoji="1" lang="ja-JP" altLang="en-US"/>
          </a:p>
        </p:txBody>
      </p:sp>
      <p:sp>
        <p:nvSpPr>
          <p:cNvPr id="6" name="フッター プレースホルダー 5">
            <a:extLst>
              <a:ext uri="{FF2B5EF4-FFF2-40B4-BE49-F238E27FC236}">
                <a16:creationId xmlns:a16="http://schemas.microsoft.com/office/drawing/2014/main" id="{479870A7-3EF3-2D8A-4292-476562698C36}"/>
              </a:ext>
            </a:extLst>
          </p:cNvPr>
          <p:cNvSpPr>
            <a:spLocks noGrp="1"/>
          </p:cNvSpPr>
          <p:nvPr>
            <p:ph type="ftr" sz="quarter" idx="4"/>
          </p:nvPr>
        </p:nvSpPr>
        <p:spPr/>
        <p:txBody>
          <a:bodyPr/>
          <a:lstStyle/>
          <a:p>
            <a:r>
              <a:rPr lang="en-US" altLang="ja-JP"/>
              <a:t>©</a:t>
            </a:r>
            <a:r>
              <a:rPr lang="ja-JP" altLang="en-US"/>
              <a:t>株式会社</a:t>
            </a:r>
            <a:r>
              <a:rPr lang="en-US" altLang="ja-JP"/>
              <a:t>NOLTY</a:t>
            </a:r>
            <a:r>
              <a:rPr lang="ja-JP" altLang="en-US"/>
              <a:t>プランナーズ</a:t>
            </a:r>
            <a:endParaRPr lang="ja-JP" altLang="en-US" dirty="0"/>
          </a:p>
        </p:txBody>
      </p:sp>
    </p:spTree>
    <p:extLst>
      <p:ext uri="{BB962C8B-B14F-4D97-AF65-F5344CB8AC3E}">
        <p14:creationId xmlns:p14="http://schemas.microsoft.com/office/powerpoint/2010/main" val="178784756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2_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2BC6E62-7507-7347-80B4-EA40447DD1D5}"/>
              </a:ext>
            </a:extLst>
          </p:cNvPr>
          <p:cNvSpPr>
            <a:spLocks noGrp="1"/>
          </p:cNvSpPr>
          <p:nvPr>
            <p:ph type="ctrTitle"/>
          </p:nvPr>
        </p:nvSpPr>
        <p:spPr>
          <a:xfrm>
            <a:off x="1143000" y="1122363"/>
            <a:ext cx="6858000" cy="2387600"/>
          </a:xfrm>
        </p:spPr>
        <p:txBody>
          <a:bodyPr anchor="b"/>
          <a:lstStyle>
            <a:lvl1pPr algn="ctr">
              <a:defRPr sz="45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90CC477E-C9F3-6449-9FCB-3441CAA9D255}"/>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E405C99F-A1F0-F944-ADF3-ABB0CD09F31F}"/>
              </a:ext>
            </a:extLst>
          </p:cNvPr>
          <p:cNvSpPr>
            <a:spLocks noGrp="1"/>
          </p:cNvSpPr>
          <p:nvPr>
            <p:ph type="dt" sz="half" idx="10"/>
          </p:nvPr>
        </p:nvSpPr>
        <p:spPr/>
        <p:txBody>
          <a:bodyPr/>
          <a:lstStyle/>
          <a:p>
            <a:fld id="{359038BB-09D7-894A-801A-2EA92AB99C73}" type="datetimeFigureOut">
              <a:rPr kumimoji="1" lang="ja-JP" altLang="en-US" smtClean="0"/>
              <a:t>2024/8/5</a:t>
            </a:fld>
            <a:endParaRPr kumimoji="1" lang="ja-JP" altLang="en-US"/>
          </a:p>
        </p:txBody>
      </p:sp>
      <p:sp>
        <p:nvSpPr>
          <p:cNvPr id="5" name="フッター プレースホルダー 4">
            <a:extLst>
              <a:ext uri="{FF2B5EF4-FFF2-40B4-BE49-F238E27FC236}">
                <a16:creationId xmlns:a16="http://schemas.microsoft.com/office/drawing/2014/main" id="{7A0F330C-1DEE-8C42-94D0-194BBF4A13F2}"/>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87F0BE02-B483-8D46-8812-A480DA65987B}"/>
              </a:ext>
            </a:extLst>
          </p:cNvPr>
          <p:cNvSpPr>
            <a:spLocks noGrp="1"/>
          </p:cNvSpPr>
          <p:nvPr>
            <p:ph type="sldNum" sz="quarter" idx="12"/>
          </p:nvPr>
        </p:nvSpPr>
        <p:spPr/>
        <p:txBody>
          <a:bodyPr/>
          <a:lstStyle/>
          <a:p>
            <a:fld id="{A7B95B39-409A-3640-9126-A0F0D6F2CB0B}" type="slidenum">
              <a:rPr kumimoji="1" lang="ja-JP" altLang="en-US" smtClean="0"/>
              <a:t>‹#›</a:t>
            </a:fld>
            <a:endParaRPr kumimoji="1" lang="ja-JP" altLang="en-US"/>
          </a:p>
        </p:txBody>
      </p:sp>
      <p:pic>
        <p:nvPicPr>
          <p:cNvPr id="8" name="図 7" descr="グラフィカル ユーザー インターフェイス が含まれている画像&#10;&#10;自動的に生成された説明">
            <a:extLst>
              <a:ext uri="{FF2B5EF4-FFF2-40B4-BE49-F238E27FC236}">
                <a16:creationId xmlns:a16="http://schemas.microsoft.com/office/drawing/2014/main" id="{7135EF85-D0D2-974F-AB6C-458A888231F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95" y="0"/>
            <a:ext cx="9142414" cy="6858000"/>
          </a:xfrm>
          <a:prstGeom prst="rect">
            <a:avLst/>
          </a:prstGeom>
        </p:spPr>
      </p:pic>
      <p:sp>
        <p:nvSpPr>
          <p:cNvPr id="9" name="サブタイトル 2">
            <a:extLst>
              <a:ext uri="{FF2B5EF4-FFF2-40B4-BE49-F238E27FC236}">
                <a16:creationId xmlns:a16="http://schemas.microsoft.com/office/drawing/2014/main" id="{6F3BA8AE-2DE2-5548-A444-C4B4087D3A15}"/>
              </a:ext>
            </a:extLst>
          </p:cNvPr>
          <p:cNvSpPr txBox="1">
            <a:spLocks/>
          </p:cNvSpPr>
          <p:nvPr userDrawn="1"/>
        </p:nvSpPr>
        <p:spPr>
          <a:xfrm>
            <a:off x="6275560" y="6580443"/>
            <a:ext cx="2616920" cy="160905"/>
          </a:xfrm>
          <a:prstGeom prst="rect">
            <a:avLst/>
          </a:prstGeom>
        </p:spPr>
        <p:txBody>
          <a:bodyPr vert="horz" lIns="0" tIns="0" rIns="0" bIns="0" rtlCol="0">
            <a:noAutofit/>
          </a:bodyPr>
          <a:lstStyle>
            <a:lvl1pPr marL="0" indent="0" algn="r" defTabSz="914400" rtl="0" eaLnBrk="1" latinLnBrk="0" hangingPunct="1">
              <a:spcBef>
                <a:spcPct val="20000"/>
              </a:spcBef>
              <a:buFont typeface="Arial" pitchFamily="34" charset="0"/>
              <a:buNone/>
              <a:defRPr kumimoji="1" sz="2400" b="0" i="0" kern="1200">
                <a:solidFill>
                  <a:schemeClr val="tx1">
                    <a:lumMod val="75000"/>
                    <a:lumOff val="25000"/>
                  </a:schemeClr>
                </a:solidFill>
                <a:latin typeface="Meiryo" panose="020B0604030504040204" pitchFamily="34" charset="-128"/>
                <a:ea typeface="Meiryo" panose="020B0604030504040204" pitchFamily="34" charset="-128"/>
                <a:cs typeface="+mn-cs"/>
              </a:defRPr>
            </a:lvl1pPr>
            <a:lvl2pPr marL="457200" indent="0" algn="ctr" defTabSz="914400" rtl="0" eaLnBrk="1" latinLnBrk="0" hangingPunct="1">
              <a:spcBef>
                <a:spcPct val="20000"/>
              </a:spcBef>
              <a:buFont typeface="Arial" pitchFamily="34" charset="0"/>
              <a:buNone/>
              <a:defRPr kumimoji="1"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kumimoji="1"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prstClr val="white">
                    <a:lumMod val="50000"/>
                  </a:prstClr>
                </a:solidFill>
                <a:effectLst/>
                <a:uLnTx/>
                <a:uFillTx/>
                <a:latin typeface="メイリオ" pitchFamily="50" charset="-128"/>
                <a:ea typeface="メイリオ" pitchFamily="50" charset="-128"/>
                <a:cs typeface="メイリオ" pitchFamily="50" charset="-128"/>
              </a:rPr>
              <a:t>©</a:t>
            </a:r>
            <a:r>
              <a:rPr kumimoji="1" lang="ja-JP" altLang="en-US" sz="900" b="0" i="0" u="none" strike="noStrike" kern="1200" cap="none" spc="0" normalizeH="0" baseline="0" noProof="0" dirty="0">
                <a:ln>
                  <a:noFill/>
                </a:ln>
                <a:solidFill>
                  <a:prstClr val="white">
                    <a:lumMod val="50000"/>
                  </a:prstClr>
                </a:solidFill>
                <a:effectLst/>
                <a:uLnTx/>
                <a:uFillTx/>
                <a:latin typeface="メイリオ" pitchFamily="50" charset="-128"/>
                <a:ea typeface="メイリオ" pitchFamily="50" charset="-128"/>
                <a:cs typeface="メイリオ" pitchFamily="50" charset="-128"/>
              </a:rPr>
              <a:t>株式会社</a:t>
            </a:r>
            <a:r>
              <a:rPr kumimoji="1" lang="en-US" altLang="ja-JP" sz="900" b="0" i="0" u="none" strike="noStrike" kern="1200" cap="none" spc="0" normalizeH="0" baseline="0" noProof="0" dirty="0">
                <a:ln>
                  <a:noFill/>
                </a:ln>
                <a:solidFill>
                  <a:prstClr val="white">
                    <a:lumMod val="50000"/>
                  </a:prstClr>
                </a:solidFill>
                <a:effectLst/>
                <a:uLnTx/>
                <a:uFillTx/>
                <a:latin typeface="メイリオ" pitchFamily="50" charset="-128"/>
                <a:ea typeface="メイリオ" pitchFamily="50" charset="-128"/>
                <a:cs typeface="メイリオ" pitchFamily="50" charset="-128"/>
              </a:rPr>
              <a:t>NOLTY</a:t>
            </a:r>
            <a:r>
              <a:rPr kumimoji="1" lang="ja-JP" altLang="en-US" sz="900" b="0" i="0" u="none" strike="noStrike" kern="1200" cap="none" spc="0" normalizeH="0" baseline="0" noProof="0" dirty="0">
                <a:ln>
                  <a:noFill/>
                </a:ln>
                <a:solidFill>
                  <a:prstClr val="white">
                    <a:lumMod val="50000"/>
                  </a:prstClr>
                </a:solidFill>
                <a:effectLst/>
                <a:uLnTx/>
                <a:uFillTx/>
                <a:latin typeface="メイリオ" pitchFamily="50" charset="-128"/>
                <a:ea typeface="メイリオ" pitchFamily="50" charset="-128"/>
                <a:cs typeface="メイリオ" pitchFamily="50" charset="-128"/>
              </a:rPr>
              <a:t>プランナーズ</a:t>
            </a:r>
          </a:p>
        </p:txBody>
      </p:sp>
    </p:spTree>
    <p:extLst>
      <p:ext uri="{BB962C8B-B14F-4D97-AF65-F5344CB8AC3E}">
        <p14:creationId xmlns:p14="http://schemas.microsoft.com/office/powerpoint/2010/main" val="16754676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_背景A">
    <p:spTree>
      <p:nvGrpSpPr>
        <p:cNvPr id="1" name=""/>
        <p:cNvGrpSpPr/>
        <p:nvPr/>
      </p:nvGrpSpPr>
      <p:grpSpPr>
        <a:xfrm>
          <a:off x="0" y="0"/>
          <a:ext cx="0" cy="0"/>
          <a:chOff x="0" y="0"/>
          <a:chExt cx="0" cy="0"/>
        </a:xfrm>
      </p:grpSpPr>
      <p:pic>
        <p:nvPicPr>
          <p:cNvPr id="7" name="図 6" descr="グラフ&#10;&#10;中程度の精度で自動的に生成された説明">
            <a:extLst>
              <a:ext uri="{FF2B5EF4-FFF2-40B4-BE49-F238E27FC236}">
                <a16:creationId xmlns:a16="http://schemas.microsoft.com/office/drawing/2014/main" id="{3F99E986-D886-294A-8104-49F8D82520BD}"/>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6958" t="24357" r="10062" b="20908"/>
          <a:stretch/>
        </p:blipFill>
        <p:spPr>
          <a:xfrm>
            <a:off x="0" y="0"/>
            <a:ext cx="9144000" cy="6858000"/>
          </a:xfrm>
          <a:prstGeom prst="rect">
            <a:avLst/>
          </a:prstGeom>
        </p:spPr>
      </p:pic>
      <p:sp>
        <p:nvSpPr>
          <p:cNvPr id="8" name="正方形/長方形 7">
            <a:extLst>
              <a:ext uri="{FF2B5EF4-FFF2-40B4-BE49-F238E27FC236}">
                <a16:creationId xmlns:a16="http://schemas.microsoft.com/office/drawing/2014/main" id="{8E8D6A06-FB3C-2D41-B39D-7F976208750C}"/>
              </a:ext>
            </a:extLst>
          </p:cNvPr>
          <p:cNvSpPr/>
          <p:nvPr userDrawn="1"/>
        </p:nvSpPr>
        <p:spPr>
          <a:xfrm>
            <a:off x="0" y="512676"/>
            <a:ext cx="9144000" cy="5832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2" name="サブタイトル 2">
            <a:extLst>
              <a:ext uri="{FF2B5EF4-FFF2-40B4-BE49-F238E27FC236}">
                <a16:creationId xmlns:a16="http://schemas.microsoft.com/office/drawing/2014/main" id="{4C73D78F-D60B-CD08-1D51-18823405C0FE}"/>
              </a:ext>
            </a:extLst>
          </p:cNvPr>
          <p:cNvSpPr txBox="1">
            <a:spLocks/>
          </p:cNvSpPr>
          <p:nvPr userDrawn="1"/>
        </p:nvSpPr>
        <p:spPr>
          <a:xfrm>
            <a:off x="6275560" y="6580443"/>
            <a:ext cx="2616920" cy="160905"/>
          </a:xfrm>
          <a:prstGeom prst="rect">
            <a:avLst/>
          </a:prstGeom>
        </p:spPr>
        <p:txBody>
          <a:bodyPr vert="horz" lIns="0" tIns="0" rIns="0" bIns="0" rtlCol="0">
            <a:noAutofit/>
          </a:bodyPr>
          <a:lstStyle>
            <a:lvl1pPr marL="0" indent="0" algn="r" defTabSz="914400" rtl="0" eaLnBrk="1" latinLnBrk="0" hangingPunct="1">
              <a:spcBef>
                <a:spcPct val="20000"/>
              </a:spcBef>
              <a:buFont typeface="Arial" pitchFamily="34" charset="0"/>
              <a:buNone/>
              <a:defRPr kumimoji="1" sz="2400" b="0" i="0" kern="1200">
                <a:solidFill>
                  <a:schemeClr val="tx1">
                    <a:lumMod val="75000"/>
                    <a:lumOff val="25000"/>
                  </a:schemeClr>
                </a:solidFill>
                <a:latin typeface="Meiryo" panose="020B0604030504040204" pitchFamily="34" charset="-128"/>
                <a:ea typeface="Meiryo" panose="020B0604030504040204" pitchFamily="34" charset="-128"/>
                <a:cs typeface="+mn-cs"/>
              </a:defRPr>
            </a:lvl1pPr>
            <a:lvl2pPr marL="457200" indent="0" algn="ctr" defTabSz="914400" rtl="0" eaLnBrk="1" latinLnBrk="0" hangingPunct="1">
              <a:spcBef>
                <a:spcPct val="20000"/>
              </a:spcBef>
              <a:buFont typeface="Arial" pitchFamily="34" charset="0"/>
              <a:buNone/>
              <a:defRPr kumimoji="1"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kumimoji="1"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株式会社</a:t>
            </a: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NOLTY</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プランナーズ</a:t>
            </a:r>
          </a:p>
        </p:txBody>
      </p:sp>
    </p:spTree>
    <p:extLst>
      <p:ext uri="{BB962C8B-B14F-4D97-AF65-F5344CB8AC3E}">
        <p14:creationId xmlns:p14="http://schemas.microsoft.com/office/powerpoint/2010/main" val="25686693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_背景B">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1D19D348-DCBE-F443-BD0E-F542206333DE}"/>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2362" t="11320" r="12103" b="1600"/>
          <a:stretch/>
        </p:blipFill>
        <p:spPr>
          <a:xfrm>
            <a:off x="1" y="0"/>
            <a:ext cx="9144000" cy="6858000"/>
          </a:xfrm>
          <a:prstGeom prst="rect">
            <a:avLst/>
          </a:prstGeom>
        </p:spPr>
      </p:pic>
      <p:sp>
        <p:nvSpPr>
          <p:cNvPr id="5" name="正方形/長方形 4">
            <a:extLst>
              <a:ext uri="{FF2B5EF4-FFF2-40B4-BE49-F238E27FC236}">
                <a16:creationId xmlns:a16="http://schemas.microsoft.com/office/drawing/2014/main" id="{31EBACC9-1561-BC48-BDFB-C34C31162E20}"/>
              </a:ext>
            </a:extLst>
          </p:cNvPr>
          <p:cNvSpPr/>
          <p:nvPr userDrawn="1"/>
        </p:nvSpPr>
        <p:spPr>
          <a:xfrm>
            <a:off x="0" y="512676"/>
            <a:ext cx="9144000" cy="5832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2" name="サブタイトル 2">
            <a:extLst>
              <a:ext uri="{FF2B5EF4-FFF2-40B4-BE49-F238E27FC236}">
                <a16:creationId xmlns:a16="http://schemas.microsoft.com/office/drawing/2014/main" id="{9D8A77C2-86FB-4DDF-4D7E-D03996173E13}"/>
              </a:ext>
            </a:extLst>
          </p:cNvPr>
          <p:cNvSpPr txBox="1">
            <a:spLocks/>
          </p:cNvSpPr>
          <p:nvPr userDrawn="1"/>
        </p:nvSpPr>
        <p:spPr>
          <a:xfrm>
            <a:off x="6275560" y="6580443"/>
            <a:ext cx="2616920" cy="160905"/>
          </a:xfrm>
          <a:prstGeom prst="rect">
            <a:avLst/>
          </a:prstGeom>
        </p:spPr>
        <p:txBody>
          <a:bodyPr vert="horz" lIns="0" tIns="0" rIns="0" bIns="0" rtlCol="0">
            <a:noAutofit/>
          </a:bodyPr>
          <a:lstStyle>
            <a:lvl1pPr marL="0" indent="0" algn="r" defTabSz="914400" rtl="0" eaLnBrk="1" latinLnBrk="0" hangingPunct="1">
              <a:spcBef>
                <a:spcPct val="20000"/>
              </a:spcBef>
              <a:buFont typeface="Arial" pitchFamily="34" charset="0"/>
              <a:buNone/>
              <a:defRPr kumimoji="1" sz="2400" b="0" i="0" kern="1200">
                <a:solidFill>
                  <a:schemeClr val="tx1">
                    <a:lumMod val="75000"/>
                    <a:lumOff val="25000"/>
                  </a:schemeClr>
                </a:solidFill>
                <a:latin typeface="Meiryo" panose="020B0604030504040204" pitchFamily="34" charset="-128"/>
                <a:ea typeface="Meiryo" panose="020B0604030504040204" pitchFamily="34" charset="-128"/>
                <a:cs typeface="+mn-cs"/>
              </a:defRPr>
            </a:lvl1pPr>
            <a:lvl2pPr marL="457200" indent="0" algn="ctr" defTabSz="914400" rtl="0" eaLnBrk="1" latinLnBrk="0" hangingPunct="1">
              <a:spcBef>
                <a:spcPct val="20000"/>
              </a:spcBef>
              <a:buFont typeface="Arial" pitchFamily="34" charset="0"/>
              <a:buNone/>
              <a:defRPr kumimoji="1"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kumimoji="1"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株式会社</a:t>
            </a: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NOLTY</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プランナーズ</a:t>
            </a:r>
          </a:p>
        </p:txBody>
      </p:sp>
    </p:spTree>
    <p:extLst>
      <p:ext uri="{BB962C8B-B14F-4D97-AF65-F5344CB8AC3E}">
        <p14:creationId xmlns:p14="http://schemas.microsoft.com/office/powerpoint/2010/main" val="171124747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5_背景A">
    <p:spTree>
      <p:nvGrpSpPr>
        <p:cNvPr id="1" name=""/>
        <p:cNvGrpSpPr/>
        <p:nvPr/>
      </p:nvGrpSpPr>
      <p:grpSpPr>
        <a:xfrm>
          <a:off x="0" y="0"/>
          <a:ext cx="0" cy="0"/>
          <a:chOff x="0" y="0"/>
          <a:chExt cx="0" cy="0"/>
        </a:xfrm>
      </p:grpSpPr>
      <p:pic>
        <p:nvPicPr>
          <p:cNvPr id="9" name="図 8">
            <a:extLst>
              <a:ext uri="{FF2B5EF4-FFF2-40B4-BE49-F238E27FC236}">
                <a16:creationId xmlns:a16="http://schemas.microsoft.com/office/drawing/2014/main" id="{241D6678-01E3-4D40-B1CB-B5C611990C70}"/>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885" t="9204" r="2637" b="9956"/>
          <a:stretch/>
        </p:blipFill>
        <p:spPr>
          <a:xfrm>
            <a:off x="0" y="1"/>
            <a:ext cx="9144000" cy="6858000"/>
          </a:xfrm>
          <a:prstGeom prst="rect">
            <a:avLst/>
          </a:prstGeom>
        </p:spPr>
      </p:pic>
      <p:sp>
        <p:nvSpPr>
          <p:cNvPr id="12" name="正方形/長方形 11">
            <a:extLst>
              <a:ext uri="{FF2B5EF4-FFF2-40B4-BE49-F238E27FC236}">
                <a16:creationId xmlns:a16="http://schemas.microsoft.com/office/drawing/2014/main" id="{DDC5711D-A2B9-EA4A-A7F4-225F33B6AD97}"/>
              </a:ext>
            </a:extLst>
          </p:cNvPr>
          <p:cNvSpPr/>
          <p:nvPr userDrawn="1"/>
        </p:nvSpPr>
        <p:spPr>
          <a:xfrm>
            <a:off x="0" y="516880"/>
            <a:ext cx="9144000" cy="5824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2" name="サブタイトル 2">
            <a:extLst>
              <a:ext uri="{FF2B5EF4-FFF2-40B4-BE49-F238E27FC236}">
                <a16:creationId xmlns:a16="http://schemas.microsoft.com/office/drawing/2014/main" id="{672EEA69-271D-9035-1D5B-7E07E1B5DF4D}"/>
              </a:ext>
            </a:extLst>
          </p:cNvPr>
          <p:cNvSpPr txBox="1">
            <a:spLocks/>
          </p:cNvSpPr>
          <p:nvPr userDrawn="1"/>
        </p:nvSpPr>
        <p:spPr>
          <a:xfrm>
            <a:off x="6275560" y="6580443"/>
            <a:ext cx="2616920" cy="160905"/>
          </a:xfrm>
          <a:prstGeom prst="rect">
            <a:avLst/>
          </a:prstGeom>
        </p:spPr>
        <p:txBody>
          <a:bodyPr vert="horz" lIns="0" tIns="0" rIns="0" bIns="0" rtlCol="0">
            <a:noAutofit/>
          </a:bodyPr>
          <a:lstStyle>
            <a:lvl1pPr marL="0" indent="0" algn="r" defTabSz="914400" rtl="0" eaLnBrk="1" latinLnBrk="0" hangingPunct="1">
              <a:spcBef>
                <a:spcPct val="20000"/>
              </a:spcBef>
              <a:buFont typeface="Arial" pitchFamily="34" charset="0"/>
              <a:buNone/>
              <a:defRPr kumimoji="1" sz="2400" b="0" i="0" kern="1200">
                <a:solidFill>
                  <a:schemeClr val="tx1">
                    <a:lumMod val="75000"/>
                    <a:lumOff val="25000"/>
                  </a:schemeClr>
                </a:solidFill>
                <a:latin typeface="Meiryo" panose="020B0604030504040204" pitchFamily="34" charset="-128"/>
                <a:ea typeface="Meiryo" panose="020B0604030504040204" pitchFamily="34" charset="-128"/>
                <a:cs typeface="+mn-cs"/>
              </a:defRPr>
            </a:lvl1pPr>
            <a:lvl2pPr marL="457200" indent="0" algn="ctr" defTabSz="914400" rtl="0" eaLnBrk="1" latinLnBrk="0" hangingPunct="1">
              <a:spcBef>
                <a:spcPct val="20000"/>
              </a:spcBef>
              <a:buFont typeface="Arial" pitchFamily="34" charset="0"/>
              <a:buNone/>
              <a:defRPr kumimoji="1"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kumimoji="1"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prstClr val="white">
                    <a:lumMod val="50000"/>
                  </a:prstClr>
                </a:solidFill>
                <a:effectLst/>
                <a:uLnTx/>
                <a:uFillTx/>
                <a:latin typeface="メイリオ" pitchFamily="50" charset="-128"/>
                <a:ea typeface="メイリオ" pitchFamily="50" charset="-128"/>
                <a:cs typeface="メイリオ" pitchFamily="50" charset="-128"/>
              </a:rPr>
              <a:t>©</a:t>
            </a:r>
            <a:r>
              <a:rPr kumimoji="1" lang="ja-JP" altLang="en-US" sz="900" b="0" i="0" u="none" strike="noStrike" kern="1200" cap="none" spc="0" normalizeH="0" baseline="0" noProof="0" dirty="0">
                <a:ln>
                  <a:noFill/>
                </a:ln>
                <a:solidFill>
                  <a:prstClr val="white">
                    <a:lumMod val="50000"/>
                  </a:prstClr>
                </a:solidFill>
                <a:effectLst/>
                <a:uLnTx/>
                <a:uFillTx/>
                <a:latin typeface="メイリオ" pitchFamily="50" charset="-128"/>
                <a:ea typeface="メイリオ" pitchFamily="50" charset="-128"/>
                <a:cs typeface="メイリオ" pitchFamily="50" charset="-128"/>
              </a:rPr>
              <a:t>株式会社</a:t>
            </a:r>
            <a:r>
              <a:rPr kumimoji="1" lang="en-US" altLang="ja-JP" sz="900" b="0" i="0" u="none" strike="noStrike" kern="1200" cap="none" spc="0" normalizeH="0" baseline="0" noProof="0" dirty="0">
                <a:ln>
                  <a:noFill/>
                </a:ln>
                <a:solidFill>
                  <a:prstClr val="white">
                    <a:lumMod val="50000"/>
                  </a:prstClr>
                </a:solidFill>
                <a:effectLst/>
                <a:uLnTx/>
                <a:uFillTx/>
                <a:latin typeface="メイリオ" pitchFamily="50" charset="-128"/>
                <a:ea typeface="メイリオ" pitchFamily="50" charset="-128"/>
                <a:cs typeface="メイリオ" pitchFamily="50" charset="-128"/>
              </a:rPr>
              <a:t>NOLTY</a:t>
            </a:r>
            <a:r>
              <a:rPr kumimoji="1" lang="ja-JP" altLang="en-US" sz="900" b="0" i="0" u="none" strike="noStrike" kern="1200" cap="none" spc="0" normalizeH="0" baseline="0" noProof="0" dirty="0">
                <a:ln>
                  <a:noFill/>
                </a:ln>
                <a:solidFill>
                  <a:prstClr val="white">
                    <a:lumMod val="50000"/>
                  </a:prstClr>
                </a:solidFill>
                <a:effectLst/>
                <a:uLnTx/>
                <a:uFillTx/>
                <a:latin typeface="メイリオ" pitchFamily="50" charset="-128"/>
                <a:ea typeface="メイリオ" pitchFamily="50" charset="-128"/>
                <a:cs typeface="メイリオ" pitchFamily="50" charset="-128"/>
              </a:rPr>
              <a:t>プランナーズ</a:t>
            </a:r>
          </a:p>
        </p:txBody>
      </p:sp>
    </p:spTree>
    <p:extLst>
      <p:ext uri="{BB962C8B-B14F-4D97-AF65-F5344CB8AC3E}">
        <p14:creationId xmlns:p14="http://schemas.microsoft.com/office/powerpoint/2010/main" val="219770642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背景B">
    <p:spTree>
      <p:nvGrpSpPr>
        <p:cNvPr id="1" name=""/>
        <p:cNvGrpSpPr/>
        <p:nvPr/>
      </p:nvGrpSpPr>
      <p:grpSpPr>
        <a:xfrm>
          <a:off x="0" y="0"/>
          <a:ext cx="0" cy="0"/>
          <a:chOff x="0" y="0"/>
          <a:chExt cx="0" cy="0"/>
        </a:xfrm>
      </p:grpSpPr>
      <p:pic>
        <p:nvPicPr>
          <p:cNvPr id="10" name="図 9" descr="グラフィカル ユーザー インターフェイス&#10;&#10;自動的に生成された説明">
            <a:extLst>
              <a:ext uri="{FF2B5EF4-FFF2-40B4-BE49-F238E27FC236}">
                <a16:creationId xmlns:a16="http://schemas.microsoft.com/office/drawing/2014/main" id="{BA181123-A1DD-C44C-9DC5-AE78BE65C1A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95" y="0"/>
            <a:ext cx="9142414" cy="6858000"/>
          </a:xfrm>
          <a:prstGeom prst="rect">
            <a:avLst/>
          </a:prstGeom>
        </p:spPr>
      </p:pic>
      <p:sp>
        <p:nvSpPr>
          <p:cNvPr id="4" name="正方形/長方形 3">
            <a:extLst>
              <a:ext uri="{FF2B5EF4-FFF2-40B4-BE49-F238E27FC236}">
                <a16:creationId xmlns:a16="http://schemas.microsoft.com/office/drawing/2014/main" id="{E14C4EB3-63D9-4D4D-918A-7AAE18650D6D}"/>
              </a:ext>
            </a:extLst>
          </p:cNvPr>
          <p:cNvSpPr/>
          <p:nvPr userDrawn="1"/>
        </p:nvSpPr>
        <p:spPr>
          <a:xfrm>
            <a:off x="0" y="512676"/>
            <a:ext cx="9144000" cy="5832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2" name="サブタイトル 2">
            <a:extLst>
              <a:ext uri="{FF2B5EF4-FFF2-40B4-BE49-F238E27FC236}">
                <a16:creationId xmlns:a16="http://schemas.microsoft.com/office/drawing/2014/main" id="{78107263-A879-85EE-EC06-6FB5D1624DB3}"/>
              </a:ext>
            </a:extLst>
          </p:cNvPr>
          <p:cNvSpPr txBox="1">
            <a:spLocks/>
          </p:cNvSpPr>
          <p:nvPr userDrawn="1"/>
        </p:nvSpPr>
        <p:spPr>
          <a:xfrm>
            <a:off x="6275560" y="6580443"/>
            <a:ext cx="2616920" cy="160905"/>
          </a:xfrm>
          <a:prstGeom prst="rect">
            <a:avLst/>
          </a:prstGeom>
        </p:spPr>
        <p:txBody>
          <a:bodyPr vert="horz" lIns="0" tIns="0" rIns="0" bIns="0" rtlCol="0">
            <a:noAutofit/>
          </a:bodyPr>
          <a:lstStyle>
            <a:lvl1pPr marL="0" indent="0" algn="r" defTabSz="914400" rtl="0" eaLnBrk="1" latinLnBrk="0" hangingPunct="1">
              <a:spcBef>
                <a:spcPct val="20000"/>
              </a:spcBef>
              <a:buFont typeface="Arial" pitchFamily="34" charset="0"/>
              <a:buNone/>
              <a:defRPr kumimoji="1" sz="2400" b="0" i="0" kern="1200">
                <a:solidFill>
                  <a:schemeClr val="tx1">
                    <a:lumMod val="75000"/>
                    <a:lumOff val="25000"/>
                  </a:schemeClr>
                </a:solidFill>
                <a:latin typeface="Meiryo" panose="020B0604030504040204" pitchFamily="34" charset="-128"/>
                <a:ea typeface="Meiryo" panose="020B0604030504040204" pitchFamily="34" charset="-128"/>
                <a:cs typeface="+mn-cs"/>
              </a:defRPr>
            </a:lvl1pPr>
            <a:lvl2pPr marL="457200" indent="0" algn="ctr" defTabSz="914400" rtl="0" eaLnBrk="1" latinLnBrk="0" hangingPunct="1">
              <a:spcBef>
                <a:spcPct val="20000"/>
              </a:spcBef>
              <a:buFont typeface="Arial" pitchFamily="34" charset="0"/>
              <a:buNone/>
              <a:defRPr kumimoji="1"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kumimoji="1"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株式会社</a:t>
            </a: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NOLTY</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プランナーズ</a:t>
            </a:r>
          </a:p>
        </p:txBody>
      </p:sp>
    </p:spTree>
    <p:extLst>
      <p:ext uri="{BB962C8B-B14F-4D97-AF65-F5344CB8AC3E}">
        <p14:creationId xmlns:p14="http://schemas.microsoft.com/office/powerpoint/2010/main" val="242314507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背景B">
    <p:spTree>
      <p:nvGrpSpPr>
        <p:cNvPr id="1" name=""/>
        <p:cNvGrpSpPr/>
        <p:nvPr/>
      </p:nvGrpSpPr>
      <p:grpSpPr>
        <a:xfrm>
          <a:off x="0" y="0"/>
          <a:ext cx="0" cy="0"/>
          <a:chOff x="0" y="0"/>
          <a:chExt cx="0" cy="0"/>
        </a:xfrm>
      </p:grpSpPr>
      <p:pic>
        <p:nvPicPr>
          <p:cNvPr id="7" name="図 6" descr="アイコン&#10;&#10;自動的に生成された説明">
            <a:extLst>
              <a:ext uri="{FF2B5EF4-FFF2-40B4-BE49-F238E27FC236}">
                <a16:creationId xmlns:a16="http://schemas.microsoft.com/office/drawing/2014/main" id="{0F5990BF-3212-4E48-A617-22955460CF86}"/>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2138" t="1364" r="12138" b="1364"/>
          <a:stretch/>
        </p:blipFill>
        <p:spPr>
          <a:xfrm>
            <a:off x="-1" y="0"/>
            <a:ext cx="9144001" cy="6858000"/>
          </a:xfrm>
          <a:prstGeom prst="rect">
            <a:avLst/>
          </a:prstGeom>
        </p:spPr>
      </p:pic>
      <p:sp>
        <p:nvSpPr>
          <p:cNvPr id="4" name="正方形/長方形 3">
            <a:extLst>
              <a:ext uri="{FF2B5EF4-FFF2-40B4-BE49-F238E27FC236}">
                <a16:creationId xmlns:a16="http://schemas.microsoft.com/office/drawing/2014/main" id="{E52A08C1-5C7D-4A0E-AC87-99389EE4DACA}"/>
              </a:ext>
            </a:extLst>
          </p:cNvPr>
          <p:cNvSpPr/>
          <p:nvPr userDrawn="1"/>
        </p:nvSpPr>
        <p:spPr>
          <a:xfrm>
            <a:off x="0" y="512676"/>
            <a:ext cx="9144000" cy="5832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2" name="サブタイトル 2">
            <a:extLst>
              <a:ext uri="{FF2B5EF4-FFF2-40B4-BE49-F238E27FC236}">
                <a16:creationId xmlns:a16="http://schemas.microsoft.com/office/drawing/2014/main" id="{2A08BBCA-FB1B-E46C-D6E5-95A017C15E7A}"/>
              </a:ext>
            </a:extLst>
          </p:cNvPr>
          <p:cNvSpPr txBox="1">
            <a:spLocks/>
          </p:cNvSpPr>
          <p:nvPr userDrawn="1"/>
        </p:nvSpPr>
        <p:spPr>
          <a:xfrm>
            <a:off x="6275560" y="6580443"/>
            <a:ext cx="2616920" cy="160905"/>
          </a:xfrm>
          <a:prstGeom prst="rect">
            <a:avLst/>
          </a:prstGeom>
        </p:spPr>
        <p:txBody>
          <a:bodyPr vert="horz" lIns="0" tIns="0" rIns="0" bIns="0" rtlCol="0">
            <a:noAutofit/>
          </a:bodyPr>
          <a:lstStyle>
            <a:lvl1pPr marL="0" indent="0" algn="r" defTabSz="914400" rtl="0" eaLnBrk="1" latinLnBrk="0" hangingPunct="1">
              <a:spcBef>
                <a:spcPct val="20000"/>
              </a:spcBef>
              <a:buFont typeface="Arial" pitchFamily="34" charset="0"/>
              <a:buNone/>
              <a:defRPr kumimoji="1" sz="2400" b="0" i="0" kern="1200">
                <a:solidFill>
                  <a:schemeClr val="tx1">
                    <a:lumMod val="75000"/>
                    <a:lumOff val="25000"/>
                  </a:schemeClr>
                </a:solidFill>
                <a:latin typeface="Meiryo" panose="020B0604030504040204" pitchFamily="34" charset="-128"/>
                <a:ea typeface="Meiryo" panose="020B0604030504040204" pitchFamily="34" charset="-128"/>
                <a:cs typeface="+mn-cs"/>
              </a:defRPr>
            </a:lvl1pPr>
            <a:lvl2pPr marL="457200" indent="0" algn="ctr" defTabSz="914400" rtl="0" eaLnBrk="1" latinLnBrk="0" hangingPunct="1">
              <a:spcBef>
                <a:spcPct val="20000"/>
              </a:spcBef>
              <a:buFont typeface="Arial" pitchFamily="34" charset="0"/>
              <a:buNone/>
              <a:defRPr kumimoji="1"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kumimoji="1"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株式会社</a:t>
            </a: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NOLTY</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プランナーズ</a:t>
            </a:r>
          </a:p>
        </p:txBody>
      </p:sp>
    </p:spTree>
    <p:extLst>
      <p:ext uri="{BB962C8B-B14F-4D97-AF65-F5344CB8AC3E}">
        <p14:creationId xmlns:p14="http://schemas.microsoft.com/office/powerpoint/2010/main" val="355861482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背景B">
    <p:spTree>
      <p:nvGrpSpPr>
        <p:cNvPr id="1" name=""/>
        <p:cNvGrpSpPr/>
        <p:nvPr/>
      </p:nvGrpSpPr>
      <p:grpSpPr>
        <a:xfrm>
          <a:off x="0" y="0"/>
          <a:ext cx="0" cy="0"/>
          <a:chOff x="0" y="0"/>
          <a:chExt cx="0" cy="0"/>
        </a:xfrm>
      </p:grpSpPr>
      <p:pic>
        <p:nvPicPr>
          <p:cNvPr id="7" name="図 6" descr="図形&#10;&#10;自動的に生成された説明">
            <a:extLst>
              <a:ext uri="{FF2B5EF4-FFF2-40B4-BE49-F238E27FC236}">
                <a16:creationId xmlns:a16="http://schemas.microsoft.com/office/drawing/2014/main" id="{DF5C0D87-499F-E441-AD84-BA252C3F8EA3}"/>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943" t="13901" r="420" b="66672"/>
          <a:stretch/>
        </p:blipFill>
        <p:spPr>
          <a:xfrm>
            <a:off x="0" y="0"/>
            <a:ext cx="9144000" cy="1484785"/>
          </a:xfrm>
          <a:prstGeom prst="rect">
            <a:avLst/>
          </a:prstGeom>
        </p:spPr>
      </p:pic>
      <p:pic>
        <p:nvPicPr>
          <p:cNvPr id="11" name="図 10" descr="図形&#10;&#10;自動的に生成された説明">
            <a:extLst>
              <a:ext uri="{FF2B5EF4-FFF2-40B4-BE49-F238E27FC236}">
                <a16:creationId xmlns:a16="http://schemas.microsoft.com/office/drawing/2014/main" id="{9D590871-56B7-3E4B-8B9D-78E37FA0DFB6}"/>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943" t="70857" r="420" b="7084"/>
          <a:stretch/>
        </p:blipFill>
        <p:spPr>
          <a:xfrm>
            <a:off x="0" y="5172075"/>
            <a:ext cx="9144000" cy="1685925"/>
          </a:xfrm>
          <a:prstGeom prst="rect">
            <a:avLst/>
          </a:prstGeom>
        </p:spPr>
      </p:pic>
      <p:sp>
        <p:nvSpPr>
          <p:cNvPr id="12" name="正方形/長方形 11">
            <a:extLst>
              <a:ext uri="{FF2B5EF4-FFF2-40B4-BE49-F238E27FC236}">
                <a16:creationId xmlns:a16="http://schemas.microsoft.com/office/drawing/2014/main" id="{A2B43F6C-CC49-D141-9E6F-78A59E07BF61}"/>
              </a:ext>
            </a:extLst>
          </p:cNvPr>
          <p:cNvSpPr/>
          <p:nvPr userDrawn="1"/>
        </p:nvSpPr>
        <p:spPr>
          <a:xfrm>
            <a:off x="0" y="516880"/>
            <a:ext cx="9144000" cy="5824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2" name="サブタイトル 2">
            <a:extLst>
              <a:ext uri="{FF2B5EF4-FFF2-40B4-BE49-F238E27FC236}">
                <a16:creationId xmlns:a16="http://schemas.microsoft.com/office/drawing/2014/main" id="{6BB4140B-43E4-248A-62EF-B9EF66F85140}"/>
              </a:ext>
            </a:extLst>
          </p:cNvPr>
          <p:cNvSpPr txBox="1">
            <a:spLocks/>
          </p:cNvSpPr>
          <p:nvPr userDrawn="1"/>
        </p:nvSpPr>
        <p:spPr>
          <a:xfrm>
            <a:off x="6275560" y="6580443"/>
            <a:ext cx="2616920" cy="160905"/>
          </a:xfrm>
          <a:prstGeom prst="rect">
            <a:avLst/>
          </a:prstGeom>
        </p:spPr>
        <p:txBody>
          <a:bodyPr vert="horz" lIns="0" tIns="0" rIns="0" bIns="0" rtlCol="0">
            <a:noAutofit/>
          </a:bodyPr>
          <a:lstStyle>
            <a:lvl1pPr marL="0" indent="0" algn="r" defTabSz="914400" rtl="0" eaLnBrk="1" latinLnBrk="0" hangingPunct="1">
              <a:spcBef>
                <a:spcPct val="20000"/>
              </a:spcBef>
              <a:buFont typeface="Arial" pitchFamily="34" charset="0"/>
              <a:buNone/>
              <a:defRPr kumimoji="1" sz="2400" b="0" i="0" kern="1200">
                <a:solidFill>
                  <a:schemeClr val="tx1">
                    <a:lumMod val="75000"/>
                    <a:lumOff val="25000"/>
                  </a:schemeClr>
                </a:solidFill>
                <a:latin typeface="Meiryo" panose="020B0604030504040204" pitchFamily="34" charset="-128"/>
                <a:ea typeface="Meiryo" panose="020B0604030504040204" pitchFamily="34" charset="-128"/>
                <a:cs typeface="+mn-cs"/>
              </a:defRPr>
            </a:lvl1pPr>
            <a:lvl2pPr marL="457200" indent="0" algn="ctr" defTabSz="914400" rtl="0" eaLnBrk="1" latinLnBrk="0" hangingPunct="1">
              <a:spcBef>
                <a:spcPct val="20000"/>
              </a:spcBef>
              <a:buFont typeface="Arial" pitchFamily="34" charset="0"/>
              <a:buNone/>
              <a:defRPr kumimoji="1"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kumimoji="1"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株式会社</a:t>
            </a: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NOLTY</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プランナーズ</a:t>
            </a:r>
          </a:p>
        </p:txBody>
      </p:sp>
    </p:spTree>
    <p:extLst>
      <p:ext uri="{BB962C8B-B14F-4D97-AF65-F5344CB8AC3E}">
        <p14:creationId xmlns:p14="http://schemas.microsoft.com/office/powerpoint/2010/main" val="124920791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_背景B">
    <p:spTree>
      <p:nvGrpSpPr>
        <p:cNvPr id="1" name=""/>
        <p:cNvGrpSpPr/>
        <p:nvPr/>
      </p:nvGrpSpPr>
      <p:grpSpPr>
        <a:xfrm>
          <a:off x="0" y="0"/>
          <a:ext cx="0" cy="0"/>
          <a:chOff x="0" y="0"/>
          <a:chExt cx="0" cy="0"/>
        </a:xfrm>
      </p:grpSpPr>
      <p:pic>
        <p:nvPicPr>
          <p:cNvPr id="9" name="図 8" descr="多角形 が含まれている画像&#10;&#10;自動的に生成された説明">
            <a:extLst>
              <a:ext uri="{FF2B5EF4-FFF2-40B4-BE49-F238E27FC236}">
                <a16:creationId xmlns:a16="http://schemas.microsoft.com/office/drawing/2014/main" id="{C57A1208-56AF-5E4C-9291-F3577C035FA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93" y="0"/>
            <a:ext cx="9142414" cy="6858000"/>
          </a:xfrm>
          <a:prstGeom prst="rect">
            <a:avLst/>
          </a:prstGeom>
        </p:spPr>
      </p:pic>
      <p:sp>
        <p:nvSpPr>
          <p:cNvPr id="2" name="サブタイトル 2">
            <a:extLst>
              <a:ext uri="{FF2B5EF4-FFF2-40B4-BE49-F238E27FC236}">
                <a16:creationId xmlns:a16="http://schemas.microsoft.com/office/drawing/2014/main" id="{FA0DD9E6-05C9-2006-AE97-8144BA9C7153}"/>
              </a:ext>
            </a:extLst>
          </p:cNvPr>
          <p:cNvSpPr txBox="1">
            <a:spLocks/>
          </p:cNvSpPr>
          <p:nvPr userDrawn="1"/>
        </p:nvSpPr>
        <p:spPr>
          <a:xfrm>
            <a:off x="6275560" y="6580443"/>
            <a:ext cx="2616920" cy="160905"/>
          </a:xfrm>
          <a:prstGeom prst="rect">
            <a:avLst/>
          </a:prstGeom>
        </p:spPr>
        <p:txBody>
          <a:bodyPr vert="horz" lIns="0" tIns="0" rIns="0" bIns="0" rtlCol="0">
            <a:noAutofit/>
          </a:bodyPr>
          <a:lstStyle>
            <a:lvl1pPr marL="0" indent="0" algn="r" defTabSz="914400" rtl="0" eaLnBrk="1" latinLnBrk="0" hangingPunct="1">
              <a:spcBef>
                <a:spcPct val="20000"/>
              </a:spcBef>
              <a:buFont typeface="Arial" pitchFamily="34" charset="0"/>
              <a:buNone/>
              <a:defRPr kumimoji="1" sz="2400" b="0" i="0" kern="1200">
                <a:solidFill>
                  <a:schemeClr val="tx1">
                    <a:lumMod val="75000"/>
                    <a:lumOff val="25000"/>
                  </a:schemeClr>
                </a:solidFill>
                <a:latin typeface="Meiryo" panose="020B0604030504040204" pitchFamily="34" charset="-128"/>
                <a:ea typeface="Meiryo" panose="020B0604030504040204" pitchFamily="34" charset="-128"/>
                <a:cs typeface="+mn-cs"/>
              </a:defRPr>
            </a:lvl1pPr>
            <a:lvl2pPr marL="457200" indent="0" algn="ctr" defTabSz="914400" rtl="0" eaLnBrk="1" latinLnBrk="0" hangingPunct="1">
              <a:spcBef>
                <a:spcPct val="20000"/>
              </a:spcBef>
              <a:buFont typeface="Arial" pitchFamily="34" charset="0"/>
              <a:buNone/>
              <a:defRPr kumimoji="1"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kumimoji="1"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株式会社</a:t>
            </a: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NOLTY</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プランナーズ</a:t>
            </a:r>
          </a:p>
        </p:txBody>
      </p:sp>
    </p:spTree>
    <p:extLst>
      <p:ext uri="{BB962C8B-B14F-4D97-AF65-F5344CB8AC3E}">
        <p14:creationId xmlns:p14="http://schemas.microsoft.com/office/powerpoint/2010/main" val="110378781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2BC6E62-7507-7347-80B4-EA40447DD1D5}"/>
              </a:ext>
            </a:extLst>
          </p:cNvPr>
          <p:cNvSpPr>
            <a:spLocks noGrp="1"/>
          </p:cNvSpPr>
          <p:nvPr>
            <p:ph type="ctrTitle"/>
          </p:nvPr>
        </p:nvSpPr>
        <p:spPr>
          <a:xfrm>
            <a:off x="1143000" y="1122363"/>
            <a:ext cx="6858000" cy="2387600"/>
          </a:xfrm>
        </p:spPr>
        <p:txBody>
          <a:bodyPr anchor="b"/>
          <a:lstStyle>
            <a:lvl1pPr algn="ctr">
              <a:defRPr sz="45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90CC477E-C9F3-6449-9FCB-3441CAA9D255}"/>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E405C99F-A1F0-F944-ADF3-ABB0CD09F31F}"/>
              </a:ext>
            </a:extLst>
          </p:cNvPr>
          <p:cNvSpPr>
            <a:spLocks noGrp="1"/>
          </p:cNvSpPr>
          <p:nvPr>
            <p:ph type="dt" sz="half" idx="10"/>
          </p:nvPr>
        </p:nvSpPr>
        <p:spPr/>
        <p:txBody>
          <a:bodyPr/>
          <a:lstStyle/>
          <a:p>
            <a:fld id="{359038BB-09D7-894A-801A-2EA92AB99C73}" type="datetimeFigureOut">
              <a:rPr kumimoji="1" lang="ja-JP" altLang="en-US" smtClean="0"/>
              <a:t>2024/8/5</a:t>
            </a:fld>
            <a:endParaRPr kumimoji="1" lang="ja-JP" altLang="en-US"/>
          </a:p>
        </p:txBody>
      </p:sp>
      <p:sp>
        <p:nvSpPr>
          <p:cNvPr id="5" name="フッター プレースホルダー 4">
            <a:extLst>
              <a:ext uri="{FF2B5EF4-FFF2-40B4-BE49-F238E27FC236}">
                <a16:creationId xmlns:a16="http://schemas.microsoft.com/office/drawing/2014/main" id="{7A0F330C-1DEE-8C42-94D0-194BBF4A13F2}"/>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87F0BE02-B483-8D46-8812-A480DA65987B}"/>
              </a:ext>
            </a:extLst>
          </p:cNvPr>
          <p:cNvSpPr>
            <a:spLocks noGrp="1"/>
          </p:cNvSpPr>
          <p:nvPr>
            <p:ph type="sldNum" sz="quarter" idx="12"/>
          </p:nvPr>
        </p:nvSpPr>
        <p:spPr/>
        <p:txBody>
          <a:bodyPr/>
          <a:lstStyle/>
          <a:p>
            <a:fld id="{A7B95B39-409A-3640-9126-A0F0D6F2CB0B}" type="slidenum">
              <a:rPr kumimoji="1" lang="ja-JP" altLang="en-US" smtClean="0"/>
              <a:t>‹#›</a:t>
            </a:fld>
            <a:endParaRPr kumimoji="1" lang="ja-JP" altLang="en-US"/>
          </a:p>
        </p:txBody>
      </p:sp>
    </p:spTree>
    <p:extLst>
      <p:ext uri="{BB962C8B-B14F-4D97-AF65-F5344CB8AC3E}">
        <p14:creationId xmlns:p14="http://schemas.microsoft.com/office/powerpoint/2010/main" val="130791369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B5E16B9-028B-BB40-8A8A-8D58DC27F257}"/>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1C817F02-D1A4-5F49-A3B5-AE5A343713B2}"/>
              </a:ext>
            </a:extLst>
          </p:cNvPr>
          <p:cNvSpPr>
            <a:spLocks noGrp="1"/>
          </p:cNvSpPr>
          <p:nvPr>
            <p:ph type="dt" sz="half" idx="10"/>
          </p:nvPr>
        </p:nvSpPr>
        <p:spPr/>
        <p:txBody>
          <a:bodyPr/>
          <a:lstStyle/>
          <a:p>
            <a:fld id="{E90ED720-0104-4369-84BC-D37694168613}" type="datetimeFigureOut">
              <a:rPr kumimoji="1" lang="ja-JP" altLang="en-US" smtClean="0"/>
              <a:pPr/>
              <a:t>2024/8/5</a:t>
            </a:fld>
            <a:endParaRPr kumimoji="1" lang="ja-JP" altLang="en-US"/>
          </a:p>
        </p:txBody>
      </p:sp>
      <p:sp>
        <p:nvSpPr>
          <p:cNvPr id="4" name="フッター プレースホルダー 3">
            <a:extLst>
              <a:ext uri="{FF2B5EF4-FFF2-40B4-BE49-F238E27FC236}">
                <a16:creationId xmlns:a16="http://schemas.microsoft.com/office/drawing/2014/main" id="{84586821-F95E-C14E-B728-0B130D585E2D}"/>
              </a:ext>
            </a:extLst>
          </p:cNvPr>
          <p:cNvSpPr>
            <a:spLocks noGrp="1"/>
          </p:cNvSpPr>
          <p:nvPr>
            <p:ph type="ftr" sz="quarter" idx="11"/>
          </p:nvPr>
        </p:nvSpPr>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id="{373379C6-D941-6C40-8780-ACB0982A5FD1}"/>
              </a:ext>
            </a:extLst>
          </p:cNvPr>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extLst>
      <p:ext uri="{BB962C8B-B14F-4D97-AF65-F5344CB8AC3E}">
        <p14:creationId xmlns:p14="http://schemas.microsoft.com/office/powerpoint/2010/main" val="20527821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F046CC46-F786-1A46-A8C4-F6AA903B5D3F}"/>
              </a:ext>
            </a:extLst>
          </p:cNvPr>
          <p:cNvSpPr>
            <a:spLocks noGrp="1"/>
          </p:cNvSpPr>
          <p:nvPr>
            <p:ph type="dt" sz="half" idx="10"/>
          </p:nvPr>
        </p:nvSpPr>
        <p:spPr/>
        <p:txBody>
          <a:bodyPr/>
          <a:lstStyle/>
          <a:p>
            <a:fld id="{E90ED720-0104-4369-84BC-D37694168613}" type="datetimeFigureOut">
              <a:rPr kumimoji="1" lang="ja-JP" altLang="en-US" smtClean="0"/>
              <a:pPr/>
              <a:t>2024/8/5</a:t>
            </a:fld>
            <a:endParaRPr kumimoji="1" lang="ja-JP" altLang="en-US"/>
          </a:p>
        </p:txBody>
      </p:sp>
      <p:sp>
        <p:nvSpPr>
          <p:cNvPr id="3" name="フッター プレースホルダー 2">
            <a:extLst>
              <a:ext uri="{FF2B5EF4-FFF2-40B4-BE49-F238E27FC236}">
                <a16:creationId xmlns:a16="http://schemas.microsoft.com/office/drawing/2014/main" id="{27F3706E-32F7-4F4C-B4D6-8713BD98B222}"/>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3D1333C8-66CC-F442-ABAC-D72A75ED0D0F}"/>
              </a:ext>
            </a:extLst>
          </p:cNvPr>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extLst>
      <p:ext uri="{BB962C8B-B14F-4D97-AF65-F5344CB8AC3E}">
        <p14:creationId xmlns:p14="http://schemas.microsoft.com/office/powerpoint/2010/main" val="8778212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タイトル">
    <p:spTree>
      <p:nvGrpSpPr>
        <p:cNvPr id="1" name=""/>
        <p:cNvGrpSpPr/>
        <p:nvPr/>
      </p:nvGrpSpPr>
      <p:grpSpPr>
        <a:xfrm>
          <a:off x="0" y="0"/>
          <a:ext cx="0" cy="0"/>
          <a:chOff x="0" y="0"/>
          <a:chExt cx="0" cy="0"/>
        </a:xfrm>
      </p:grpSpPr>
      <p:pic>
        <p:nvPicPr>
          <p:cNvPr id="6" name="図 5" descr="グラフィカル ユーザー インターフェイス が含まれている画像&#10;&#10;自動的に生成された説明">
            <a:extLst>
              <a:ext uri="{FF2B5EF4-FFF2-40B4-BE49-F238E27FC236}">
                <a16:creationId xmlns:a16="http://schemas.microsoft.com/office/drawing/2014/main" id="{1E4AA967-BD33-9C4D-9958-895A3DC5AFD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95" y="0"/>
            <a:ext cx="9142414" cy="6858000"/>
          </a:xfrm>
          <a:prstGeom prst="rect">
            <a:avLst/>
          </a:prstGeom>
        </p:spPr>
      </p:pic>
      <p:sp>
        <p:nvSpPr>
          <p:cNvPr id="7" name="サブタイトル 2">
            <a:extLst>
              <a:ext uri="{FF2B5EF4-FFF2-40B4-BE49-F238E27FC236}">
                <a16:creationId xmlns:a16="http://schemas.microsoft.com/office/drawing/2014/main" id="{099DB119-425D-234F-8744-4D417DD33707}"/>
              </a:ext>
            </a:extLst>
          </p:cNvPr>
          <p:cNvSpPr txBox="1">
            <a:spLocks/>
          </p:cNvSpPr>
          <p:nvPr userDrawn="1"/>
        </p:nvSpPr>
        <p:spPr>
          <a:xfrm>
            <a:off x="6275560" y="6580443"/>
            <a:ext cx="2616920" cy="160905"/>
          </a:xfrm>
          <a:prstGeom prst="rect">
            <a:avLst/>
          </a:prstGeom>
        </p:spPr>
        <p:txBody>
          <a:bodyPr vert="horz" lIns="0" tIns="0" rIns="0" bIns="0" rtlCol="0">
            <a:noAutofit/>
          </a:bodyPr>
          <a:lstStyle>
            <a:lvl1pPr marL="0" indent="0" algn="r" defTabSz="914400" rtl="0" eaLnBrk="1" latinLnBrk="0" hangingPunct="1">
              <a:spcBef>
                <a:spcPct val="20000"/>
              </a:spcBef>
              <a:buFont typeface="Arial" pitchFamily="34" charset="0"/>
              <a:buNone/>
              <a:defRPr kumimoji="1" sz="2400" b="0" i="0" kern="1200">
                <a:solidFill>
                  <a:schemeClr val="tx1">
                    <a:lumMod val="75000"/>
                    <a:lumOff val="25000"/>
                  </a:schemeClr>
                </a:solidFill>
                <a:latin typeface="Meiryo" panose="020B0604030504040204" pitchFamily="34" charset="-128"/>
                <a:ea typeface="Meiryo" panose="020B0604030504040204" pitchFamily="34" charset="-128"/>
                <a:cs typeface="+mn-cs"/>
              </a:defRPr>
            </a:lvl1pPr>
            <a:lvl2pPr marL="457200" indent="0" algn="ctr" defTabSz="914400" rtl="0" eaLnBrk="1" latinLnBrk="0" hangingPunct="1">
              <a:spcBef>
                <a:spcPct val="20000"/>
              </a:spcBef>
              <a:buFont typeface="Arial" pitchFamily="34" charset="0"/>
              <a:buNone/>
              <a:defRPr kumimoji="1"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kumimoji="1"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prstClr val="white">
                    <a:lumMod val="50000"/>
                  </a:prstClr>
                </a:solidFill>
                <a:effectLst/>
                <a:uLnTx/>
                <a:uFillTx/>
                <a:latin typeface="メイリオ" pitchFamily="50" charset="-128"/>
                <a:ea typeface="メイリオ" pitchFamily="50" charset="-128"/>
                <a:cs typeface="メイリオ" pitchFamily="50" charset="-128"/>
              </a:rPr>
              <a:t>©</a:t>
            </a:r>
            <a:r>
              <a:rPr kumimoji="1" lang="ja-JP" altLang="en-US" sz="900" b="0" i="0" u="none" strike="noStrike" kern="1200" cap="none" spc="0" normalizeH="0" baseline="0" noProof="0" dirty="0">
                <a:ln>
                  <a:noFill/>
                </a:ln>
                <a:solidFill>
                  <a:prstClr val="white">
                    <a:lumMod val="50000"/>
                  </a:prstClr>
                </a:solidFill>
                <a:effectLst/>
                <a:uLnTx/>
                <a:uFillTx/>
                <a:latin typeface="メイリオ" pitchFamily="50" charset="-128"/>
                <a:ea typeface="メイリオ" pitchFamily="50" charset="-128"/>
                <a:cs typeface="メイリオ" pitchFamily="50" charset="-128"/>
              </a:rPr>
              <a:t>株式会社</a:t>
            </a:r>
            <a:r>
              <a:rPr kumimoji="1" lang="en-US" altLang="ja-JP" sz="900" b="0" i="0" u="none" strike="noStrike" kern="1200" cap="none" spc="0" normalizeH="0" baseline="0" noProof="0" dirty="0">
                <a:ln>
                  <a:noFill/>
                </a:ln>
                <a:solidFill>
                  <a:prstClr val="white">
                    <a:lumMod val="50000"/>
                  </a:prstClr>
                </a:solidFill>
                <a:effectLst/>
                <a:uLnTx/>
                <a:uFillTx/>
                <a:latin typeface="メイリオ" pitchFamily="50" charset="-128"/>
                <a:ea typeface="メイリオ" pitchFamily="50" charset="-128"/>
                <a:cs typeface="メイリオ" pitchFamily="50" charset="-128"/>
              </a:rPr>
              <a:t>NOLTY</a:t>
            </a:r>
            <a:r>
              <a:rPr kumimoji="1" lang="ja-JP" altLang="en-US" sz="900" b="0" i="0" u="none" strike="noStrike" kern="1200" cap="none" spc="0" normalizeH="0" baseline="0" noProof="0" dirty="0">
                <a:ln>
                  <a:noFill/>
                </a:ln>
                <a:solidFill>
                  <a:prstClr val="white">
                    <a:lumMod val="50000"/>
                  </a:prstClr>
                </a:solidFill>
                <a:effectLst/>
                <a:uLnTx/>
                <a:uFillTx/>
                <a:latin typeface="メイリオ" pitchFamily="50" charset="-128"/>
                <a:ea typeface="メイリオ" pitchFamily="50" charset="-128"/>
                <a:cs typeface="メイリオ" pitchFamily="50" charset="-128"/>
              </a:rPr>
              <a:t>プランナーズ</a:t>
            </a:r>
          </a:p>
        </p:txBody>
      </p:sp>
    </p:spTree>
    <p:extLst>
      <p:ext uri="{BB962C8B-B14F-4D97-AF65-F5344CB8AC3E}">
        <p14:creationId xmlns:p14="http://schemas.microsoft.com/office/powerpoint/2010/main" val="14038683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背景A">
    <p:spTree>
      <p:nvGrpSpPr>
        <p:cNvPr id="1" name=""/>
        <p:cNvGrpSpPr/>
        <p:nvPr/>
      </p:nvGrpSpPr>
      <p:grpSpPr>
        <a:xfrm>
          <a:off x="0" y="0"/>
          <a:ext cx="0" cy="0"/>
          <a:chOff x="0" y="0"/>
          <a:chExt cx="0" cy="0"/>
        </a:xfrm>
      </p:grpSpPr>
      <p:pic>
        <p:nvPicPr>
          <p:cNvPr id="7" name="図 6" descr="背景パターン&#10;&#10;自動的に生成された説明">
            <a:extLst>
              <a:ext uri="{FF2B5EF4-FFF2-40B4-BE49-F238E27FC236}">
                <a16:creationId xmlns:a16="http://schemas.microsoft.com/office/drawing/2014/main" id="{4A6BA82B-12C0-944C-AAEF-B513A5EC90F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95" y="0"/>
            <a:ext cx="9142414" cy="6858000"/>
          </a:xfrm>
          <a:prstGeom prst="rect">
            <a:avLst/>
          </a:prstGeom>
        </p:spPr>
      </p:pic>
      <p:sp>
        <p:nvSpPr>
          <p:cNvPr id="8" name="サブタイトル 2">
            <a:extLst>
              <a:ext uri="{FF2B5EF4-FFF2-40B4-BE49-F238E27FC236}">
                <a16:creationId xmlns:a16="http://schemas.microsoft.com/office/drawing/2014/main" id="{EF9DA3F1-B6A5-6E48-8231-C0D6FEBB65BC}"/>
              </a:ext>
            </a:extLst>
          </p:cNvPr>
          <p:cNvSpPr txBox="1">
            <a:spLocks/>
          </p:cNvSpPr>
          <p:nvPr userDrawn="1"/>
        </p:nvSpPr>
        <p:spPr>
          <a:xfrm>
            <a:off x="6275560" y="6580443"/>
            <a:ext cx="2616920" cy="160905"/>
          </a:xfrm>
          <a:prstGeom prst="rect">
            <a:avLst/>
          </a:prstGeom>
        </p:spPr>
        <p:txBody>
          <a:bodyPr vert="horz" lIns="0" tIns="0" rIns="0" bIns="0" rtlCol="0">
            <a:noAutofit/>
          </a:bodyPr>
          <a:lstStyle>
            <a:lvl1pPr marL="0" indent="0" algn="r" defTabSz="914400" rtl="0" eaLnBrk="1" latinLnBrk="0" hangingPunct="1">
              <a:spcBef>
                <a:spcPct val="20000"/>
              </a:spcBef>
              <a:buFont typeface="Arial" pitchFamily="34" charset="0"/>
              <a:buNone/>
              <a:defRPr kumimoji="1" sz="2400" b="0" i="0" kern="1200">
                <a:solidFill>
                  <a:schemeClr val="tx1">
                    <a:lumMod val="75000"/>
                    <a:lumOff val="25000"/>
                  </a:schemeClr>
                </a:solidFill>
                <a:latin typeface="Meiryo" panose="020B0604030504040204" pitchFamily="34" charset="-128"/>
                <a:ea typeface="Meiryo" panose="020B0604030504040204" pitchFamily="34" charset="-128"/>
                <a:cs typeface="+mn-cs"/>
              </a:defRPr>
            </a:lvl1pPr>
            <a:lvl2pPr marL="457200" indent="0" algn="ctr" defTabSz="914400" rtl="0" eaLnBrk="1" latinLnBrk="0" hangingPunct="1">
              <a:spcBef>
                <a:spcPct val="20000"/>
              </a:spcBef>
              <a:buFont typeface="Arial" pitchFamily="34" charset="0"/>
              <a:buNone/>
              <a:defRPr kumimoji="1"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kumimoji="1"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株式会社</a:t>
            </a: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NOLTY</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プランナーズ</a:t>
            </a:r>
          </a:p>
        </p:txBody>
      </p:sp>
      <p:sp>
        <p:nvSpPr>
          <p:cNvPr id="4" name="正方形/長方形 3">
            <a:extLst>
              <a:ext uri="{FF2B5EF4-FFF2-40B4-BE49-F238E27FC236}">
                <a16:creationId xmlns:a16="http://schemas.microsoft.com/office/drawing/2014/main" id="{215E6BA2-5896-4D0B-AAE4-D06E59FBE8A0}"/>
              </a:ext>
            </a:extLst>
          </p:cNvPr>
          <p:cNvSpPr/>
          <p:nvPr userDrawn="1"/>
        </p:nvSpPr>
        <p:spPr>
          <a:xfrm>
            <a:off x="0" y="512676"/>
            <a:ext cx="9144000" cy="5832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Tree>
    <p:extLst>
      <p:ext uri="{BB962C8B-B14F-4D97-AF65-F5344CB8AC3E}">
        <p14:creationId xmlns:p14="http://schemas.microsoft.com/office/powerpoint/2010/main" val="37946702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背景B">
    <p:spTree>
      <p:nvGrpSpPr>
        <p:cNvPr id="1" name=""/>
        <p:cNvGrpSpPr/>
        <p:nvPr/>
      </p:nvGrpSpPr>
      <p:grpSpPr>
        <a:xfrm>
          <a:off x="0" y="0"/>
          <a:ext cx="0" cy="0"/>
          <a:chOff x="0" y="0"/>
          <a:chExt cx="0" cy="0"/>
        </a:xfrm>
      </p:grpSpPr>
      <p:pic>
        <p:nvPicPr>
          <p:cNvPr id="10" name="図 9" descr="背景パターン&#10;&#10;自動的に生成された説明">
            <a:extLst>
              <a:ext uri="{FF2B5EF4-FFF2-40B4-BE49-F238E27FC236}">
                <a16:creationId xmlns:a16="http://schemas.microsoft.com/office/drawing/2014/main" id="{E18063E2-D659-FC49-A2F7-FA171DE060AA}"/>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20085" t="9750" r="18468" b="9750"/>
          <a:stretch/>
        </p:blipFill>
        <p:spPr>
          <a:xfrm>
            <a:off x="0" y="0"/>
            <a:ext cx="9144000" cy="6858000"/>
          </a:xfrm>
          <a:prstGeom prst="rect">
            <a:avLst/>
          </a:prstGeom>
        </p:spPr>
      </p:pic>
      <p:sp>
        <p:nvSpPr>
          <p:cNvPr id="4" name="正方形/長方形 3">
            <a:extLst>
              <a:ext uri="{FF2B5EF4-FFF2-40B4-BE49-F238E27FC236}">
                <a16:creationId xmlns:a16="http://schemas.microsoft.com/office/drawing/2014/main" id="{531C0492-A79B-4779-B58F-6AAFD0BEA2B8}"/>
              </a:ext>
            </a:extLst>
          </p:cNvPr>
          <p:cNvSpPr/>
          <p:nvPr userDrawn="1"/>
        </p:nvSpPr>
        <p:spPr>
          <a:xfrm>
            <a:off x="0" y="512676"/>
            <a:ext cx="9144000" cy="5832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2" name="サブタイトル 2">
            <a:extLst>
              <a:ext uri="{FF2B5EF4-FFF2-40B4-BE49-F238E27FC236}">
                <a16:creationId xmlns:a16="http://schemas.microsoft.com/office/drawing/2014/main" id="{A36E2F12-15F8-5671-3870-D401854EB6D4}"/>
              </a:ext>
            </a:extLst>
          </p:cNvPr>
          <p:cNvSpPr txBox="1">
            <a:spLocks/>
          </p:cNvSpPr>
          <p:nvPr userDrawn="1"/>
        </p:nvSpPr>
        <p:spPr>
          <a:xfrm>
            <a:off x="6275560" y="6580443"/>
            <a:ext cx="2616920" cy="160905"/>
          </a:xfrm>
          <a:prstGeom prst="rect">
            <a:avLst/>
          </a:prstGeom>
        </p:spPr>
        <p:txBody>
          <a:bodyPr vert="horz" lIns="0" tIns="0" rIns="0" bIns="0" rtlCol="0">
            <a:noAutofit/>
          </a:bodyPr>
          <a:lstStyle>
            <a:lvl1pPr marL="0" indent="0" algn="r" defTabSz="914400" rtl="0" eaLnBrk="1" latinLnBrk="0" hangingPunct="1">
              <a:spcBef>
                <a:spcPct val="20000"/>
              </a:spcBef>
              <a:buFont typeface="Arial" pitchFamily="34" charset="0"/>
              <a:buNone/>
              <a:defRPr kumimoji="1" sz="2400" b="0" i="0" kern="1200">
                <a:solidFill>
                  <a:schemeClr val="tx1">
                    <a:lumMod val="75000"/>
                    <a:lumOff val="25000"/>
                  </a:schemeClr>
                </a:solidFill>
                <a:latin typeface="Meiryo" panose="020B0604030504040204" pitchFamily="34" charset="-128"/>
                <a:ea typeface="Meiryo" panose="020B0604030504040204" pitchFamily="34" charset="-128"/>
                <a:cs typeface="+mn-cs"/>
              </a:defRPr>
            </a:lvl1pPr>
            <a:lvl2pPr marL="457200" indent="0" algn="ctr" defTabSz="914400" rtl="0" eaLnBrk="1" latinLnBrk="0" hangingPunct="1">
              <a:spcBef>
                <a:spcPct val="20000"/>
              </a:spcBef>
              <a:buFont typeface="Arial" pitchFamily="34" charset="0"/>
              <a:buNone/>
              <a:defRPr kumimoji="1"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kumimoji="1"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株式会社</a:t>
            </a: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NOLTY</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プランナーズ</a:t>
            </a:r>
          </a:p>
        </p:txBody>
      </p:sp>
    </p:spTree>
    <p:extLst>
      <p:ext uri="{BB962C8B-B14F-4D97-AF65-F5344CB8AC3E}">
        <p14:creationId xmlns:p14="http://schemas.microsoft.com/office/powerpoint/2010/main" val="21399765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背景A">
    <p:bg>
      <p:bgPr>
        <a:solidFill>
          <a:srgbClr val="F9B6B4"/>
        </a:solidFill>
        <a:effectLst/>
      </p:bgPr>
    </p:bg>
    <p:spTree>
      <p:nvGrpSpPr>
        <p:cNvPr id="1" name=""/>
        <p:cNvGrpSpPr/>
        <p:nvPr/>
      </p:nvGrpSpPr>
      <p:grpSpPr>
        <a:xfrm>
          <a:off x="0" y="0"/>
          <a:ext cx="0" cy="0"/>
          <a:chOff x="0" y="0"/>
          <a:chExt cx="0" cy="0"/>
        </a:xfrm>
      </p:grpSpPr>
      <p:pic>
        <p:nvPicPr>
          <p:cNvPr id="8" name="図 7" descr="背景パターン&#10;&#10;自動的に生成された説明">
            <a:extLst>
              <a:ext uri="{FF2B5EF4-FFF2-40B4-BE49-F238E27FC236}">
                <a16:creationId xmlns:a16="http://schemas.microsoft.com/office/drawing/2014/main" id="{B665DA21-B013-C64B-81EA-21A8729D0BF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87624" y="-5570"/>
            <a:ext cx="864000" cy="858495"/>
          </a:xfrm>
          <a:prstGeom prst="rect">
            <a:avLst/>
          </a:prstGeom>
        </p:spPr>
      </p:pic>
      <p:pic>
        <p:nvPicPr>
          <p:cNvPr id="9" name="図 8" descr="グラフィカル ユーザー インターフェイス&#10;&#10;低い精度で自動的に生成された説明">
            <a:extLst>
              <a:ext uri="{FF2B5EF4-FFF2-40B4-BE49-F238E27FC236}">
                <a16:creationId xmlns:a16="http://schemas.microsoft.com/office/drawing/2014/main" id="{6531228B-48EC-8B4C-B461-A6FDFDE63B7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48954" y="240916"/>
            <a:ext cx="1260000" cy="956250"/>
          </a:xfrm>
          <a:prstGeom prst="rect">
            <a:avLst/>
          </a:prstGeom>
        </p:spPr>
      </p:pic>
      <p:pic>
        <p:nvPicPr>
          <p:cNvPr id="11" name="図 10" descr="グラフィカル ユーザー インターフェイス&#10;&#10;低い精度で自動的に生成された説明">
            <a:extLst>
              <a:ext uri="{FF2B5EF4-FFF2-40B4-BE49-F238E27FC236}">
                <a16:creationId xmlns:a16="http://schemas.microsoft.com/office/drawing/2014/main" id="{834BBB04-6D47-214B-A3AA-80B003B4C99E}"/>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b="42048"/>
          <a:stretch/>
        </p:blipFill>
        <p:spPr>
          <a:xfrm>
            <a:off x="4729477" y="6309403"/>
            <a:ext cx="1260000" cy="554167"/>
          </a:xfrm>
          <a:prstGeom prst="rect">
            <a:avLst/>
          </a:prstGeom>
        </p:spPr>
      </p:pic>
      <p:pic>
        <p:nvPicPr>
          <p:cNvPr id="12" name="図 11" descr="背景パターン&#10;&#10;自動的に生成された説明">
            <a:extLst>
              <a:ext uri="{FF2B5EF4-FFF2-40B4-BE49-F238E27FC236}">
                <a16:creationId xmlns:a16="http://schemas.microsoft.com/office/drawing/2014/main" id="{46BACC70-38E2-EF4E-A469-EB46B60AC6C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528130" y="5882873"/>
            <a:ext cx="864000" cy="858495"/>
          </a:xfrm>
          <a:prstGeom prst="rect">
            <a:avLst/>
          </a:prstGeom>
        </p:spPr>
      </p:pic>
      <p:pic>
        <p:nvPicPr>
          <p:cNvPr id="13" name="図 12" descr="背景パターン&#10;&#10;自動的に生成された説明">
            <a:extLst>
              <a:ext uri="{FF2B5EF4-FFF2-40B4-BE49-F238E27FC236}">
                <a16:creationId xmlns:a16="http://schemas.microsoft.com/office/drawing/2014/main" id="{99A87F6B-81B5-464D-82B7-C56A2D06269C}"/>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b="20478"/>
          <a:stretch/>
        </p:blipFill>
        <p:spPr>
          <a:xfrm>
            <a:off x="2699888" y="6175311"/>
            <a:ext cx="864000" cy="682690"/>
          </a:xfrm>
          <a:prstGeom prst="rect">
            <a:avLst/>
          </a:prstGeom>
        </p:spPr>
      </p:pic>
      <p:pic>
        <p:nvPicPr>
          <p:cNvPr id="14" name="図 13" descr="背景パターン&#10;&#10;自動的に生成された説明">
            <a:extLst>
              <a:ext uri="{FF2B5EF4-FFF2-40B4-BE49-F238E27FC236}">
                <a16:creationId xmlns:a16="http://schemas.microsoft.com/office/drawing/2014/main" id="{B24E6B07-76A3-0E4F-BE07-568C4F3A0E0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7504" y="5828070"/>
            <a:ext cx="864000" cy="858495"/>
          </a:xfrm>
          <a:prstGeom prst="rect">
            <a:avLst/>
          </a:prstGeom>
        </p:spPr>
      </p:pic>
      <p:pic>
        <p:nvPicPr>
          <p:cNvPr id="15" name="図 14" descr="グラフィカル ユーザー インターフェイス&#10;&#10;低い精度で自動的に生成された説明">
            <a:extLst>
              <a:ext uri="{FF2B5EF4-FFF2-40B4-BE49-F238E27FC236}">
                <a16:creationId xmlns:a16="http://schemas.microsoft.com/office/drawing/2014/main" id="{DAFB0A77-7B22-8346-A4AB-3C72DABCC76E}"/>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r="16131"/>
          <a:stretch/>
        </p:blipFill>
        <p:spPr>
          <a:xfrm>
            <a:off x="8087250" y="5567249"/>
            <a:ext cx="1056750" cy="956250"/>
          </a:xfrm>
          <a:prstGeom prst="rect">
            <a:avLst/>
          </a:prstGeom>
        </p:spPr>
      </p:pic>
      <p:pic>
        <p:nvPicPr>
          <p:cNvPr id="16" name="図 15" descr="背景パターン&#10;&#10;自動的に生成された説明">
            <a:extLst>
              <a:ext uri="{FF2B5EF4-FFF2-40B4-BE49-F238E27FC236}">
                <a16:creationId xmlns:a16="http://schemas.microsoft.com/office/drawing/2014/main" id="{D5A8AF3F-CF56-3A41-8F7F-EC209BD0C3E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563888" y="180838"/>
            <a:ext cx="864000" cy="858495"/>
          </a:xfrm>
          <a:prstGeom prst="rect">
            <a:avLst/>
          </a:prstGeom>
        </p:spPr>
      </p:pic>
      <p:pic>
        <p:nvPicPr>
          <p:cNvPr id="17" name="図 16" descr="グラフィカル ユーザー インターフェイス&#10;&#10;低い精度で自動的に生成された説明">
            <a:extLst>
              <a:ext uri="{FF2B5EF4-FFF2-40B4-BE49-F238E27FC236}">
                <a16:creationId xmlns:a16="http://schemas.microsoft.com/office/drawing/2014/main" id="{C336AAF3-FBBD-2944-8CA6-39700D176A63}"/>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t="42779"/>
          <a:stretch/>
        </p:blipFill>
        <p:spPr>
          <a:xfrm>
            <a:off x="3995888" y="-5570"/>
            <a:ext cx="1260000" cy="547180"/>
          </a:xfrm>
          <a:prstGeom prst="rect">
            <a:avLst/>
          </a:prstGeom>
        </p:spPr>
      </p:pic>
      <p:pic>
        <p:nvPicPr>
          <p:cNvPr id="18" name="図 17" descr="グラフィカル ユーザー インターフェイス&#10;&#10;低い精度で自動的に生成された説明">
            <a:extLst>
              <a:ext uri="{FF2B5EF4-FFF2-40B4-BE49-F238E27FC236}">
                <a16:creationId xmlns:a16="http://schemas.microsoft.com/office/drawing/2014/main" id="{C8468AD3-989E-244E-8B3E-BF1FCEE662C7}"/>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b="59576"/>
          <a:stretch/>
        </p:blipFill>
        <p:spPr>
          <a:xfrm>
            <a:off x="1982258" y="6471448"/>
            <a:ext cx="1260000" cy="386552"/>
          </a:xfrm>
          <a:prstGeom prst="rect">
            <a:avLst/>
          </a:prstGeom>
        </p:spPr>
      </p:pic>
      <p:pic>
        <p:nvPicPr>
          <p:cNvPr id="19" name="図 18" descr="背景パターン&#10;&#10;自動的に生成された説明">
            <a:extLst>
              <a:ext uri="{FF2B5EF4-FFF2-40B4-BE49-F238E27FC236}">
                <a16:creationId xmlns:a16="http://schemas.microsoft.com/office/drawing/2014/main" id="{39E0CDF8-6EF2-6D45-81CF-3F761A0E6A21}"/>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l="1" t="34183" r="-9865" b="14207"/>
          <a:stretch/>
        </p:blipFill>
        <p:spPr>
          <a:xfrm>
            <a:off x="8134131" y="12673"/>
            <a:ext cx="949246" cy="443061"/>
          </a:xfrm>
          <a:prstGeom prst="rect">
            <a:avLst/>
          </a:prstGeom>
        </p:spPr>
      </p:pic>
      <p:sp>
        <p:nvSpPr>
          <p:cNvPr id="10" name="正方形/長方形 9">
            <a:extLst>
              <a:ext uri="{FF2B5EF4-FFF2-40B4-BE49-F238E27FC236}">
                <a16:creationId xmlns:a16="http://schemas.microsoft.com/office/drawing/2014/main" id="{3644C1EB-C563-2944-B751-49256CDAB946}"/>
              </a:ext>
            </a:extLst>
          </p:cNvPr>
          <p:cNvSpPr/>
          <p:nvPr userDrawn="1"/>
        </p:nvSpPr>
        <p:spPr>
          <a:xfrm>
            <a:off x="0" y="512676"/>
            <a:ext cx="9144000" cy="5832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2" name="サブタイトル 2">
            <a:extLst>
              <a:ext uri="{FF2B5EF4-FFF2-40B4-BE49-F238E27FC236}">
                <a16:creationId xmlns:a16="http://schemas.microsoft.com/office/drawing/2014/main" id="{C39A76D4-47C5-8F59-7977-A33873584CE5}"/>
              </a:ext>
            </a:extLst>
          </p:cNvPr>
          <p:cNvSpPr txBox="1">
            <a:spLocks/>
          </p:cNvSpPr>
          <p:nvPr userDrawn="1"/>
        </p:nvSpPr>
        <p:spPr>
          <a:xfrm>
            <a:off x="6275560" y="6580443"/>
            <a:ext cx="2616920" cy="160905"/>
          </a:xfrm>
          <a:prstGeom prst="rect">
            <a:avLst/>
          </a:prstGeom>
        </p:spPr>
        <p:txBody>
          <a:bodyPr vert="horz" lIns="0" tIns="0" rIns="0" bIns="0" rtlCol="0">
            <a:noAutofit/>
          </a:bodyPr>
          <a:lstStyle>
            <a:lvl1pPr marL="0" indent="0" algn="r" defTabSz="914400" rtl="0" eaLnBrk="1" latinLnBrk="0" hangingPunct="1">
              <a:spcBef>
                <a:spcPct val="20000"/>
              </a:spcBef>
              <a:buFont typeface="Arial" pitchFamily="34" charset="0"/>
              <a:buNone/>
              <a:defRPr kumimoji="1" sz="2400" b="0" i="0" kern="1200">
                <a:solidFill>
                  <a:schemeClr val="tx1">
                    <a:lumMod val="75000"/>
                    <a:lumOff val="25000"/>
                  </a:schemeClr>
                </a:solidFill>
                <a:latin typeface="Meiryo" panose="020B0604030504040204" pitchFamily="34" charset="-128"/>
                <a:ea typeface="Meiryo" panose="020B0604030504040204" pitchFamily="34" charset="-128"/>
                <a:cs typeface="+mn-cs"/>
              </a:defRPr>
            </a:lvl1pPr>
            <a:lvl2pPr marL="457200" indent="0" algn="ctr" defTabSz="914400" rtl="0" eaLnBrk="1" latinLnBrk="0" hangingPunct="1">
              <a:spcBef>
                <a:spcPct val="20000"/>
              </a:spcBef>
              <a:buFont typeface="Arial" pitchFamily="34" charset="0"/>
              <a:buNone/>
              <a:defRPr kumimoji="1"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kumimoji="1"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株式会社</a:t>
            </a: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NOLTY</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プランナーズ</a:t>
            </a:r>
          </a:p>
        </p:txBody>
      </p:sp>
    </p:spTree>
    <p:extLst>
      <p:ext uri="{BB962C8B-B14F-4D97-AF65-F5344CB8AC3E}">
        <p14:creationId xmlns:p14="http://schemas.microsoft.com/office/powerpoint/2010/main" val="21068959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背景A">
    <p:spTree>
      <p:nvGrpSpPr>
        <p:cNvPr id="1" name=""/>
        <p:cNvGrpSpPr/>
        <p:nvPr/>
      </p:nvGrpSpPr>
      <p:grpSpPr>
        <a:xfrm>
          <a:off x="0" y="0"/>
          <a:ext cx="0" cy="0"/>
          <a:chOff x="0" y="0"/>
          <a:chExt cx="0" cy="0"/>
        </a:xfrm>
      </p:grpSpPr>
      <p:pic>
        <p:nvPicPr>
          <p:cNvPr id="7" name="図 6" descr="グラフ&#10;&#10;自動的に生成された説明">
            <a:extLst>
              <a:ext uri="{FF2B5EF4-FFF2-40B4-BE49-F238E27FC236}">
                <a16:creationId xmlns:a16="http://schemas.microsoft.com/office/drawing/2014/main" id="{BADAC1B2-43F7-F94F-9FF5-512DD7D05194}"/>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6804" t="26180" r="30505" b="28780"/>
          <a:stretch/>
        </p:blipFill>
        <p:spPr>
          <a:xfrm>
            <a:off x="0" y="0"/>
            <a:ext cx="9144000" cy="6858000"/>
          </a:xfrm>
          <a:prstGeom prst="rect">
            <a:avLst/>
          </a:prstGeom>
          <a:ln>
            <a:noFill/>
          </a:ln>
        </p:spPr>
      </p:pic>
      <p:sp>
        <p:nvSpPr>
          <p:cNvPr id="4" name="正方形/長方形 3">
            <a:extLst>
              <a:ext uri="{FF2B5EF4-FFF2-40B4-BE49-F238E27FC236}">
                <a16:creationId xmlns:a16="http://schemas.microsoft.com/office/drawing/2014/main" id="{F7EBB441-074C-43A9-889F-F309B84BCDA0}"/>
              </a:ext>
            </a:extLst>
          </p:cNvPr>
          <p:cNvSpPr/>
          <p:nvPr userDrawn="1"/>
        </p:nvSpPr>
        <p:spPr>
          <a:xfrm>
            <a:off x="0" y="512676"/>
            <a:ext cx="9144000" cy="5832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2" name="サブタイトル 2">
            <a:extLst>
              <a:ext uri="{FF2B5EF4-FFF2-40B4-BE49-F238E27FC236}">
                <a16:creationId xmlns:a16="http://schemas.microsoft.com/office/drawing/2014/main" id="{11EC240E-19E3-AA52-859E-3EDA557DADDD}"/>
              </a:ext>
            </a:extLst>
          </p:cNvPr>
          <p:cNvSpPr txBox="1">
            <a:spLocks/>
          </p:cNvSpPr>
          <p:nvPr userDrawn="1"/>
        </p:nvSpPr>
        <p:spPr>
          <a:xfrm>
            <a:off x="6275560" y="6580443"/>
            <a:ext cx="2616920" cy="160905"/>
          </a:xfrm>
          <a:prstGeom prst="rect">
            <a:avLst/>
          </a:prstGeom>
        </p:spPr>
        <p:txBody>
          <a:bodyPr vert="horz" lIns="0" tIns="0" rIns="0" bIns="0" rtlCol="0">
            <a:noAutofit/>
          </a:bodyPr>
          <a:lstStyle>
            <a:lvl1pPr marL="0" indent="0" algn="r" defTabSz="914400" rtl="0" eaLnBrk="1" latinLnBrk="0" hangingPunct="1">
              <a:spcBef>
                <a:spcPct val="20000"/>
              </a:spcBef>
              <a:buFont typeface="Arial" pitchFamily="34" charset="0"/>
              <a:buNone/>
              <a:defRPr kumimoji="1" sz="2400" b="0" i="0" kern="1200">
                <a:solidFill>
                  <a:schemeClr val="tx1">
                    <a:lumMod val="75000"/>
                    <a:lumOff val="25000"/>
                  </a:schemeClr>
                </a:solidFill>
                <a:latin typeface="Meiryo" panose="020B0604030504040204" pitchFamily="34" charset="-128"/>
                <a:ea typeface="Meiryo" panose="020B0604030504040204" pitchFamily="34" charset="-128"/>
                <a:cs typeface="+mn-cs"/>
              </a:defRPr>
            </a:lvl1pPr>
            <a:lvl2pPr marL="457200" indent="0" algn="ctr" defTabSz="914400" rtl="0" eaLnBrk="1" latinLnBrk="0" hangingPunct="1">
              <a:spcBef>
                <a:spcPct val="20000"/>
              </a:spcBef>
              <a:buFont typeface="Arial" pitchFamily="34" charset="0"/>
              <a:buNone/>
              <a:defRPr kumimoji="1"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kumimoji="1"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株式会社</a:t>
            </a: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NOLTY</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プランナーズ</a:t>
            </a:r>
          </a:p>
        </p:txBody>
      </p:sp>
    </p:spTree>
    <p:extLst>
      <p:ext uri="{BB962C8B-B14F-4D97-AF65-F5344CB8AC3E}">
        <p14:creationId xmlns:p14="http://schemas.microsoft.com/office/powerpoint/2010/main" val="9179497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背景A">
    <p:spTree>
      <p:nvGrpSpPr>
        <p:cNvPr id="1" name=""/>
        <p:cNvGrpSpPr/>
        <p:nvPr/>
      </p:nvGrpSpPr>
      <p:grpSpPr>
        <a:xfrm>
          <a:off x="0" y="0"/>
          <a:ext cx="0" cy="0"/>
          <a:chOff x="0" y="0"/>
          <a:chExt cx="0" cy="0"/>
        </a:xfrm>
      </p:grpSpPr>
      <p:pic>
        <p:nvPicPr>
          <p:cNvPr id="12" name="図 11" descr="グラフ&#10;&#10;低い精度で自動的に生成された説明">
            <a:extLst>
              <a:ext uri="{FF2B5EF4-FFF2-40B4-BE49-F238E27FC236}">
                <a16:creationId xmlns:a16="http://schemas.microsoft.com/office/drawing/2014/main" id="{56DFD26B-F07C-1644-A58D-1E93730FCCA8}"/>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6138" t="42991" r="16138" b="5828"/>
          <a:stretch/>
        </p:blipFill>
        <p:spPr>
          <a:xfrm>
            <a:off x="0" y="3429000"/>
            <a:ext cx="9144000" cy="3429000"/>
          </a:xfrm>
          <a:prstGeom prst="rect">
            <a:avLst/>
          </a:prstGeom>
        </p:spPr>
      </p:pic>
      <p:pic>
        <p:nvPicPr>
          <p:cNvPr id="14" name="図 13" descr="グラフ&#10;&#10;低い精度で自動的に生成された説明">
            <a:extLst>
              <a:ext uri="{FF2B5EF4-FFF2-40B4-BE49-F238E27FC236}">
                <a16:creationId xmlns:a16="http://schemas.microsoft.com/office/drawing/2014/main" id="{7D5F65E5-B0F3-E84F-A279-AF2D18595BF7}"/>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6138" t="10082" r="16138" b="38261"/>
          <a:stretch/>
        </p:blipFill>
        <p:spPr>
          <a:xfrm>
            <a:off x="0" y="0"/>
            <a:ext cx="9144000" cy="3460928"/>
          </a:xfrm>
          <a:prstGeom prst="rect">
            <a:avLst/>
          </a:prstGeom>
        </p:spPr>
      </p:pic>
      <p:sp>
        <p:nvSpPr>
          <p:cNvPr id="15" name="正方形/長方形 14">
            <a:extLst>
              <a:ext uri="{FF2B5EF4-FFF2-40B4-BE49-F238E27FC236}">
                <a16:creationId xmlns:a16="http://schemas.microsoft.com/office/drawing/2014/main" id="{B86E94A3-F6EE-6E4B-AB47-111A9507E3F4}"/>
              </a:ext>
            </a:extLst>
          </p:cNvPr>
          <p:cNvSpPr/>
          <p:nvPr userDrawn="1"/>
        </p:nvSpPr>
        <p:spPr>
          <a:xfrm>
            <a:off x="0" y="516880"/>
            <a:ext cx="9144000" cy="5824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2" name="サブタイトル 2">
            <a:extLst>
              <a:ext uri="{FF2B5EF4-FFF2-40B4-BE49-F238E27FC236}">
                <a16:creationId xmlns:a16="http://schemas.microsoft.com/office/drawing/2014/main" id="{8DBE5AF8-6E8E-F433-1E24-C6050365E98D}"/>
              </a:ext>
            </a:extLst>
          </p:cNvPr>
          <p:cNvSpPr txBox="1">
            <a:spLocks/>
          </p:cNvSpPr>
          <p:nvPr userDrawn="1"/>
        </p:nvSpPr>
        <p:spPr>
          <a:xfrm>
            <a:off x="6275560" y="6580443"/>
            <a:ext cx="2616920" cy="160905"/>
          </a:xfrm>
          <a:prstGeom prst="rect">
            <a:avLst/>
          </a:prstGeom>
        </p:spPr>
        <p:txBody>
          <a:bodyPr vert="horz" lIns="0" tIns="0" rIns="0" bIns="0" rtlCol="0">
            <a:noAutofit/>
          </a:bodyPr>
          <a:lstStyle>
            <a:lvl1pPr marL="0" indent="0" algn="r" defTabSz="914400" rtl="0" eaLnBrk="1" latinLnBrk="0" hangingPunct="1">
              <a:spcBef>
                <a:spcPct val="20000"/>
              </a:spcBef>
              <a:buFont typeface="Arial" pitchFamily="34" charset="0"/>
              <a:buNone/>
              <a:defRPr kumimoji="1" sz="2400" b="0" i="0" kern="1200">
                <a:solidFill>
                  <a:schemeClr val="tx1">
                    <a:lumMod val="75000"/>
                    <a:lumOff val="25000"/>
                  </a:schemeClr>
                </a:solidFill>
                <a:latin typeface="Meiryo" panose="020B0604030504040204" pitchFamily="34" charset="-128"/>
                <a:ea typeface="Meiryo" panose="020B0604030504040204" pitchFamily="34" charset="-128"/>
                <a:cs typeface="+mn-cs"/>
              </a:defRPr>
            </a:lvl1pPr>
            <a:lvl2pPr marL="457200" indent="0" algn="ctr" defTabSz="914400" rtl="0" eaLnBrk="1" latinLnBrk="0" hangingPunct="1">
              <a:spcBef>
                <a:spcPct val="20000"/>
              </a:spcBef>
              <a:buFont typeface="Arial" pitchFamily="34" charset="0"/>
              <a:buNone/>
              <a:defRPr kumimoji="1"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kumimoji="1"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株式会社</a:t>
            </a: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NOLTY</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プランナーズ</a:t>
            </a:r>
          </a:p>
        </p:txBody>
      </p:sp>
    </p:spTree>
    <p:extLst>
      <p:ext uri="{BB962C8B-B14F-4D97-AF65-F5344CB8AC3E}">
        <p14:creationId xmlns:p14="http://schemas.microsoft.com/office/powerpoint/2010/main" val="12636552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背景C">
    <p:spTree>
      <p:nvGrpSpPr>
        <p:cNvPr id="1" name=""/>
        <p:cNvGrpSpPr/>
        <p:nvPr/>
      </p:nvGrpSpPr>
      <p:grpSpPr>
        <a:xfrm>
          <a:off x="0" y="0"/>
          <a:ext cx="0" cy="0"/>
          <a:chOff x="0" y="0"/>
          <a:chExt cx="0" cy="0"/>
        </a:xfrm>
      </p:grpSpPr>
      <p:pic>
        <p:nvPicPr>
          <p:cNvPr id="7" name="図 6" descr="背景パターン&#10;&#10;自動的に生成された説明">
            <a:extLst>
              <a:ext uri="{FF2B5EF4-FFF2-40B4-BE49-F238E27FC236}">
                <a16:creationId xmlns:a16="http://schemas.microsoft.com/office/drawing/2014/main" id="{2233B12A-0A18-4E40-8461-8BCC180F79D0}"/>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3612" r="13115" b="2218"/>
          <a:stretch/>
        </p:blipFill>
        <p:spPr>
          <a:xfrm>
            <a:off x="0" y="0"/>
            <a:ext cx="9144000" cy="6858000"/>
          </a:xfrm>
          <a:prstGeom prst="rect">
            <a:avLst/>
          </a:prstGeom>
        </p:spPr>
      </p:pic>
      <p:sp>
        <p:nvSpPr>
          <p:cNvPr id="4" name="正方形/長方形 3">
            <a:extLst>
              <a:ext uri="{FF2B5EF4-FFF2-40B4-BE49-F238E27FC236}">
                <a16:creationId xmlns:a16="http://schemas.microsoft.com/office/drawing/2014/main" id="{51C7BF86-6698-4F93-AE12-1AEDBDAF4255}"/>
              </a:ext>
            </a:extLst>
          </p:cNvPr>
          <p:cNvSpPr/>
          <p:nvPr userDrawn="1"/>
        </p:nvSpPr>
        <p:spPr>
          <a:xfrm>
            <a:off x="0" y="512676"/>
            <a:ext cx="9144000" cy="5832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2" name="サブタイトル 2">
            <a:extLst>
              <a:ext uri="{FF2B5EF4-FFF2-40B4-BE49-F238E27FC236}">
                <a16:creationId xmlns:a16="http://schemas.microsoft.com/office/drawing/2014/main" id="{969FB1B4-AF7F-96D1-B172-715135E2C62C}"/>
              </a:ext>
            </a:extLst>
          </p:cNvPr>
          <p:cNvSpPr txBox="1">
            <a:spLocks/>
          </p:cNvSpPr>
          <p:nvPr userDrawn="1"/>
        </p:nvSpPr>
        <p:spPr>
          <a:xfrm>
            <a:off x="6275560" y="6580443"/>
            <a:ext cx="2616920" cy="160905"/>
          </a:xfrm>
          <a:prstGeom prst="rect">
            <a:avLst/>
          </a:prstGeom>
        </p:spPr>
        <p:txBody>
          <a:bodyPr vert="horz" lIns="0" tIns="0" rIns="0" bIns="0" rtlCol="0">
            <a:noAutofit/>
          </a:bodyPr>
          <a:lstStyle>
            <a:lvl1pPr marL="0" indent="0" algn="r" defTabSz="914400" rtl="0" eaLnBrk="1" latinLnBrk="0" hangingPunct="1">
              <a:spcBef>
                <a:spcPct val="20000"/>
              </a:spcBef>
              <a:buFont typeface="Arial" pitchFamily="34" charset="0"/>
              <a:buNone/>
              <a:defRPr kumimoji="1" sz="2400" b="0" i="0" kern="1200">
                <a:solidFill>
                  <a:schemeClr val="tx1">
                    <a:lumMod val="75000"/>
                    <a:lumOff val="25000"/>
                  </a:schemeClr>
                </a:solidFill>
                <a:latin typeface="Meiryo" panose="020B0604030504040204" pitchFamily="34" charset="-128"/>
                <a:ea typeface="Meiryo" panose="020B0604030504040204" pitchFamily="34" charset="-128"/>
                <a:cs typeface="+mn-cs"/>
              </a:defRPr>
            </a:lvl1pPr>
            <a:lvl2pPr marL="457200" indent="0" algn="ctr" defTabSz="914400" rtl="0" eaLnBrk="1" latinLnBrk="0" hangingPunct="1">
              <a:spcBef>
                <a:spcPct val="20000"/>
              </a:spcBef>
              <a:buFont typeface="Arial" pitchFamily="34" charset="0"/>
              <a:buNone/>
              <a:defRPr kumimoji="1"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kumimoji="1"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株式会社</a:t>
            </a: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NOLTY</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プランナーズ</a:t>
            </a:r>
          </a:p>
        </p:txBody>
      </p:sp>
    </p:spTree>
    <p:extLst>
      <p:ext uri="{BB962C8B-B14F-4D97-AF65-F5344CB8AC3E}">
        <p14:creationId xmlns:p14="http://schemas.microsoft.com/office/powerpoint/2010/main" val="26464972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背景A">
    <p:spTree>
      <p:nvGrpSpPr>
        <p:cNvPr id="1" name=""/>
        <p:cNvGrpSpPr/>
        <p:nvPr/>
      </p:nvGrpSpPr>
      <p:grpSpPr>
        <a:xfrm>
          <a:off x="0" y="0"/>
          <a:ext cx="0" cy="0"/>
          <a:chOff x="0" y="0"/>
          <a:chExt cx="0" cy="0"/>
        </a:xfrm>
      </p:grpSpPr>
      <p:pic>
        <p:nvPicPr>
          <p:cNvPr id="7" name="図 6" descr="グラフ&#10;&#10;自動的に生成された説明">
            <a:extLst>
              <a:ext uri="{FF2B5EF4-FFF2-40B4-BE49-F238E27FC236}">
                <a16:creationId xmlns:a16="http://schemas.microsoft.com/office/drawing/2014/main" id="{9BF85A66-9A66-9941-A912-1D12FA7CDBAA}"/>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7188" t="21893" r="13492" b="19173"/>
          <a:stretch/>
        </p:blipFill>
        <p:spPr>
          <a:xfrm>
            <a:off x="1" y="0"/>
            <a:ext cx="9144000" cy="6858000"/>
          </a:xfrm>
          <a:prstGeom prst="rect">
            <a:avLst/>
          </a:prstGeom>
        </p:spPr>
      </p:pic>
      <p:sp>
        <p:nvSpPr>
          <p:cNvPr id="4" name="正方形/長方形 3">
            <a:extLst>
              <a:ext uri="{FF2B5EF4-FFF2-40B4-BE49-F238E27FC236}">
                <a16:creationId xmlns:a16="http://schemas.microsoft.com/office/drawing/2014/main" id="{C4431236-3D75-4443-805D-70CBD6E77563}"/>
              </a:ext>
            </a:extLst>
          </p:cNvPr>
          <p:cNvSpPr/>
          <p:nvPr userDrawn="1"/>
        </p:nvSpPr>
        <p:spPr>
          <a:xfrm>
            <a:off x="0" y="512676"/>
            <a:ext cx="9144000" cy="5832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2" name="サブタイトル 2">
            <a:extLst>
              <a:ext uri="{FF2B5EF4-FFF2-40B4-BE49-F238E27FC236}">
                <a16:creationId xmlns:a16="http://schemas.microsoft.com/office/drawing/2014/main" id="{D92F129A-B11A-2E94-A6D9-CB7BF0E833AE}"/>
              </a:ext>
            </a:extLst>
          </p:cNvPr>
          <p:cNvSpPr txBox="1">
            <a:spLocks/>
          </p:cNvSpPr>
          <p:nvPr userDrawn="1"/>
        </p:nvSpPr>
        <p:spPr>
          <a:xfrm>
            <a:off x="6275560" y="6580443"/>
            <a:ext cx="2616920" cy="160905"/>
          </a:xfrm>
          <a:prstGeom prst="rect">
            <a:avLst/>
          </a:prstGeom>
        </p:spPr>
        <p:txBody>
          <a:bodyPr vert="horz" lIns="0" tIns="0" rIns="0" bIns="0" rtlCol="0">
            <a:noAutofit/>
          </a:bodyPr>
          <a:lstStyle>
            <a:lvl1pPr marL="0" indent="0" algn="r" defTabSz="914400" rtl="0" eaLnBrk="1" latinLnBrk="0" hangingPunct="1">
              <a:spcBef>
                <a:spcPct val="20000"/>
              </a:spcBef>
              <a:buFont typeface="Arial" pitchFamily="34" charset="0"/>
              <a:buNone/>
              <a:defRPr kumimoji="1" sz="2400" b="0" i="0" kern="1200">
                <a:solidFill>
                  <a:schemeClr val="tx1">
                    <a:lumMod val="75000"/>
                    <a:lumOff val="25000"/>
                  </a:schemeClr>
                </a:solidFill>
                <a:latin typeface="Meiryo" panose="020B0604030504040204" pitchFamily="34" charset="-128"/>
                <a:ea typeface="Meiryo" panose="020B0604030504040204" pitchFamily="34" charset="-128"/>
                <a:cs typeface="+mn-cs"/>
              </a:defRPr>
            </a:lvl1pPr>
            <a:lvl2pPr marL="457200" indent="0" algn="ctr" defTabSz="914400" rtl="0" eaLnBrk="1" latinLnBrk="0" hangingPunct="1">
              <a:spcBef>
                <a:spcPct val="20000"/>
              </a:spcBef>
              <a:buFont typeface="Arial" pitchFamily="34" charset="0"/>
              <a:buNone/>
              <a:defRPr kumimoji="1"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kumimoji="1"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株式会社</a:t>
            </a: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NOLTY</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プランナーズ</a:t>
            </a:r>
          </a:p>
        </p:txBody>
      </p:sp>
    </p:spTree>
    <p:extLst>
      <p:ext uri="{BB962C8B-B14F-4D97-AF65-F5344CB8AC3E}">
        <p14:creationId xmlns:p14="http://schemas.microsoft.com/office/powerpoint/2010/main" val="39698935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E20930B5-E2F7-6B49-8BA1-10B6A5C6E2B0}"/>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A861459A-3613-FC40-8E52-1E7E507FCA6F}"/>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r>
              <a:rPr kumimoji="1" lang="ja-JP" altLang="en-US"/>
              <a:t>マスター テキストの書式設定
第 </a:t>
            </a:r>
            <a:r>
              <a:rPr kumimoji="1" lang="en-US" altLang="ja-JP"/>
              <a:t>2 </a:t>
            </a:r>
            <a:r>
              <a:rPr kumimoji="1" lang="ja-JP" altLang="en-US"/>
              <a:t>レベル
第 </a:t>
            </a:r>
            <a:r>
              <a:rPr kumimoji="1" lang="en-US" altLang="ja-JP"/>
              <a:t>3 </a:t>
            </a:r>
            <a:r>
              <a:rPr kumimoji="1" lang="ja-JP" altLang="en-US"/>
              <a:t>レベル
第 </a:t>
            </a:r>
            <a:r>
              <a:rPr kumimoji="1" lang="en-US" altLang="ja-JP"/>
              <a:t>4 </a:t>
            </a:r>
            <a:r>
              <a:rPr kumimoji="1" lang="ja-JP" altLang="en-US"/>
              <a:t>レベル
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E25520F0-65C7-0C4C-857E-7848E07D9713}"/>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359038BB-09D7-894A-801A-2EA92AB99C73}" type="datetimeFigureOut">
              <a:rPr kumimoji="1" lang="ja-JP" altLang="en-US" smtClean="0"/>
              <a:t>2024/8/5</a:t>
            </a:fld>
            <a:endParaRPr kumimoji="1" lang="ja-JP" altLang="en-US"/>
          </a:p>
        </p:txBody>
      </p:sp>
      <p:sp>
        <p:nvSpPr>
          <p:cNvPr id="5" name="フッター プレースホルダー 4">
            <a:extLst>
              <a:ext uri="{FF2B5EF4-FFF2-40B4-BE49-F238E27FC236}">
                <a16:creationId xmlns:a16="http://schemas.microsoft.com/office/drawing/2014/main" id="{F88689A7-DEA0-B24C-ABD4-D7AA4FB35E9F}"/>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kumimoji="1" lang="ja-JP" altLang="en-US"/>
          </a:p>
        </p:txBody>
      </p:sp>
      <p:sp>
        <p:nvSpPr>
          <p:cNvPr id="6" name="スライド番号プレースホルダー 5">
            <a:extLst>
              <a:ext uri="{FF2B5EF4-FFF2-40B4-BE49-F238E27FC236}">
                <a16:creationId xmlns:a16="http://schemas.microsoft.com/office/drawing/2014/main" id="{F44529A8-3EAF-934B-B26A-F6141FFED1B9}"/>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A7B95B39-409A-3640-9126-A0F0D6F2CB0B}" type="slidenum">
              <a:rPr kumimoji="1" lang="ja-JP" altLang="en-US" smtClean="0"/>
              <a:t>‹#›</a:t>
            </a:fld>
            <a:endParaRPr kumimoji="1" lang="ja-JP" altLang="en-US"/>
          </a:p>
        </p:txBody>
      </p:sp>
    </p:spTree>
    <p:extLst>
      <p:ext uri="{BB962C8B-B14F-4D97-AF65-F5344CB8AC3E}">
        <p14:creationId xmlns:p14="http://schemas.microsoft.com/office/powerpoint/2010/main" val="1137679161"/>
      </p:ext>
    </p:extLst>
  </p:cSld>
  <p:clrMap bg1="lt1" tx1="dk1" bg2="lt2" tx2="dk2" accent1="accent1" accent2="accent2" accent3="accent3" accent4="accent4" accent5="accent5" accent6="accent6" hlink="hlink" folHlink="folHlink"/>
  <p:sldLayoutIdLst>
    <p:sldLayoutId id="2147483679" r:id="rId1"/>
    <p:sldLayoutId id="2147483695" r:id="rId2"/>
    <p:sldLayoutId id="2147483680" r:id="rId3"/>
    <p:sldLayoutId id="2147483683" r:id="rId4"/>
    <p:sldLayoutId id="2147483688" r:id="rId5"/>
    <p:sldLayoutId id="2147483682" r:id="rId6"/>
    <p:sldLayoutId id="2147483692" r:id="rId7"/>
    <p:sldLayoutId id="2147483684" r:id="rId8"/>
    <p:sldLayoutId id="2147483685" r:id="rId9"/>
    <p:sldLayoutId id="2147483689" r:id="rId10"/>
    <p:sldLayoutId id="2147483687" r:id="rId11"/>
    <p:sldLayoutId id="2147483690" r:id="rId12"/>
    <p:sldLayoutId id="2147483681" r:id="rId13"/>
    <p:sldLayoutId id="2147483686" r:id="rId14"/>
    <p:sldLayoutId id="2147483691" r:id="rId15"/>
    <p:sldLayoutId id="2147483693" r:id="rId16"/>
    <p:sldLayoutId id="2147483663" r:id="rId17"/>
    <p:sldLayoutId id="2147483668" r:id="rId18"/>
    <p:sldLayoutId id="2147483669" r:id="rId19"/>
  </p:sldLayoutIdLst>
  <p:txStyles>
    <p:titleStyle>
      <a:lvl1pPr algn="l" defTabSz="685800" rtl="0" eaLnBrk="1" latinLnBrk="0" hangingPunct="1">
        <a:lnSpc>
          <a:spcPct val="90000"/>
        </a:lnSpc>
        <a:spcBef>
          <a:spcPct val="0"/>
        </a:spcBef>
        <a:buNone/>
        <a:defRPr kumimoji="1"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p:bodyStyle>
    <p:otherStyle>
      <a:defPPr>
        <a:defRPr lang="ja-JP"/>
      </a:defPPr>
      <a:lvl1pPr marL="0" algn="l" defTabSz="685800" rtl="0" eaLnBrk="1" latinLnBrk="0" hangingPunct="1">
        <a:defRPr kumimoji="1" sz="1350" kern="1200">
          <a:solidFill>
            <a:schemeClr val="tx1"/>
          </a:solidFill>
          <a:latin typeface="+mn-lt"/>
          <a:ea typeface="+mn-ea"/>
          <a:cs typeface="+mn-cs"/>
        </a:defRPr>
      </a:lvl1pPr>
      <a:lvl2pPr marL="342900" algn="l" defTabSz="685800" rtl="0" eaLnBrk="1" latinLnBrk="0" hangingPunct="1">
        <a:defRPr kumimoji="1" sz="1350" kern="1200">
          <a:solidFill>
            <a:schemeClr val="tx1"/>
          </a:solidFill>
          <a:latin typeface="+mn-lt"/>
          <a:ea typeface="+mn-ea"/>
          <a:cs typeface="+mn-cs"/>
        </a:defRPr>
      </a:lvl2pPr>
      <a:lvl3pPr marL="685800" algn="l" defTabSz="685800" rtl="0" eaLnBrk="1" latinLnBrk="0" hangingPunct="1">
        <a:defRPr kumimoji="1" sz="1350" kern="1200">
          <a:solidFill>
            <a:schemeClr val="tx1"/>
          </a:solidFill>
          <a:latin typeface="+mn-lt"/>
          <a:ea typeface="+mn-ea"/>
          <a:cs typeface="+mn-cs"/>
        </a:defRPr>
      </a:lvl3pPr>
      <a:lvl4pPr marL="1028700" algn="l" defTabSz="685800" rtl="0" eaLnBrk="1" latinLnBrk="0" hangingPunct="1">
        <a:defRPr kumimoji="1" sz="1350" kern="1200">
          <a:solidFill>
            <a:schemeClr val="tx1"/>
          </a:solidFill>
          <a:latin typeface="+mn-lt"/>
          <a:ea typeface="+mn-ea"/>
          <a:cs typeface="+mn-cs"/>
        </a:defRPr>
      </a:lvl4pPr>
      <a:lvl5pPr marL="1371600" algn="l" defTabSz="685800" rtl="0" eaLnBrk="1" latinLnBrk="0" hangingPunct="1">
        <a:defRPr kumimoji="1" sz="1350" kern="1200">
          <a:solidFill>
            <a:schemeClr val="tx1"/>
          </a:solidFill>
          <a:latin typeface="+mn-lt"/>
          <a:ea typeface="+mn-ea"/>
          <a:cs typeface="+mn-cs"/>
        </a:defRPr>
      </a:lvl5pPr>
      <a:lvl6pPr marL="1714500" algn="l" defTabSz="685800" rtl="0" eaLnBrk="1" latinLnBrk="0" hangingPunct="1">
        <a:defRPr kumimoji="1" sz="1350" kern="1200">
          <a:solidFill>
            <a:schemeClr val="tx1"/>
          </a:solidFill>
          <a:latin typeface="+mn-lt"/>
          <a:ea typeface="+mn-ea"/>
          <a:cs typeface="+mn-cs"/>
        </a:defRPr>
      </a:lvl6pPr>
      <a:lvl7pPr marL="2057400" algn="l" defTabSz="685800" rtl="0" eaLnBrk="1" latinLnBrk="0" hangingPunct="1">
        <a:defRPr kumimoji="1" sz="1350" kern="1200">
          <a:solidFill>
            <a:schemeClr val="tx1"/>
          </a:solidFill>
          <a:latin typeface="+mn-lt"/>
          <a:ea typeface="+mn-ea"/>
          <a:cs typeface="+mn-cs"/>
        </a:defRPr>
      </a:lvl7pPr>
      <a:lvl8pPr marL="2400300" algn="l" defTabSz="685800" rtl="0" eaLnBrk="1" latinLnBrk="0" hangingPunct="1">
        <a:defRPr kumimoji="1" sz="1350" kern="1200">
          <a:solidFill>
            <a:schemeClr val="tx1"/>
          </a:solidFill>
          <a:latin typeface="+mn-lt"/>
          <a:ea typeface="+mn-ea"/>
          <a:cs typeface="+mn-cs"/>
        </a:defRPr>
      </a:lvl8pPr>
      <a:lvl9pPr marL="2743200" algn="l" defTabSz="685800" rtl="0" eaLnBrk="1" latinLnBrk="0" hangingPunct="1">
        <a:defRPr kumimoji="1"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754" userDrawn="1">
          <p15:clr>
            <a:srgbClr val="F26B43"/>
          </p15:clr>
        </p15:guide>
        <p15:guide id="2" pos="279" userDrawn="1">
          <p15:clr>
            <a:srgbClr val="F26B43"/>
          </p15:clr>
        </p15:guide>
        <p15:guide id="3" pos="5481" userDrawn="1">
          <p15:clr>
            <a:srgbClr val="F26B43"/>
          </p15:clr>
        </p15:guide>
        <p15:guide id="4" orient="horz" pos="999" userDrawn="1">
          <p15:clr>
            <a:srgbClr val="F26B43"/>
          </p15:clr>
        </p15:guide>
        <p15:guide id="5" orient="horz" pos="3929"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6.xml"/><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descr="図形, 四角形&#10;&#10;自動的に生成された説明">
            <a:extLst>
              <a:ext uri="{FF2B5EF4-FFF2-40B4-BE49-F238E27FC236}">
                <a16:creationId xmlns:a16="http://schemas.microsoft.com/office/drawing/2014/main" id="{8B40524F-24E2-DE46-A996-492E547CEFB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70569" y="4139540"/>
            <a:ext cx="5981751" cy="861109"/>
          </a:xfrm>
          <a:prstGeom prst="rect">
            <a:avLst/>
          </a:prstGeom>
        </p:spPr>
      </p:pic>
      <p:pic>
        <p:nvPicPr>
          <p:cNvPr id="5" name="図 4" descr="アイコン&#10;&#10;自動的に生成された説明">
            <a:extLst>
              <a:ext uri="{FF2B5EF4-FFF2-40B4-BE49-F238E27FC236}">
                <a16:creationId xmlns:a16="http://schemas.microsoft.com/office/drawing/2014/main" id="{77BEC079-2663-A84A-9F1B-C461A8847BC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79338" y="2564904"/>
            <a:ext cx="6385355" cy="1224136"/>
          </a:xfrm>
          <a:prstGeom prst="rect">
            <a:avLst/>
          </a:prstGeom>
        </p:spPr>
      </p:pic>
      <p:sp>
        <p:nvSpPr>
          <p:cNvPr id="6" name="テキスト ボックス 5">
            <a:extLst>
              <a:ext uri="{FF2B5EF4-FFF2-40B4-BE49-F238E27FC236}">
                <a16:creationId xmlns:a16="http://schemas.microsoft.com/office/drawing/2014/main" id="{FF8989F8-2D26-3741-852C-A1CB1C7E19A3}"/>
              </a:ext>
            </a:extLst>
          </p:cNvPr>
          <p:cNvSpPr txBox="1"/>
          <p:nvPr/>
        </p:nvSpPr>
        <p:spPr>
          <a:xfrm>
            <a:off x="3429460" y="1972458"/>
            <a:ext cx="2285113" cy="461665"/>
          </a:xfrm>
          <a:prstGeom prst="rect">
            <a:avLst/>
          </a:prstGeom>
          <a:noFill/>
        </p:spPr>
        <p:txBody>
          <a:bodyPr wrap="none" rtlCol="0">
            <a:spAutoFit/>
          </a:bodyPr>
          <a:lstStyle/>
          <a:p>
            <a:pPr algn="ctr"/>
            <a:r>
              <a:rPr lang="en-US" altLang="ja-JP" sz="2400" b="1" dirty="0">
                <a:solidFill>
                  <a:srgbClr val="008E74"/>
                </a:solidFill>
                <a:latin typeface="Meiryo" panose="020B0604030504040204" pitchFamily="34" charset="-128"/>
                <a:ea typeface="Meiryo" panose="020B0604030504040204" pitchFamily="34" charset="-128"/>
              </a:rPr>
              <a:t>NOLTY </a:t>
            </a:r>
            <a:r>
              <a:rPr lang="ja-JP" altLang="en-US" sz="2400" b="1">
                <a:solidFill>
                  <a:srgbClr val="008E74"/>
                </a:solidFill>
                <a:latin typeface="Meiryo" panose="020B0604030504040204" pitchFamily="34" charset="-128"/>
                <a:ea typeface="Meiryo" panose="020B0604030504040204" pitchFamily="34" charset="-128"/>
              </a:rPr>
              <a:t>スコラ</a:t>
            </a:r>
          </a:p>
        </p:txBody>
      </p:sp>
      <p:sp>
        <p:nvSpPr>
          <p:cNvPr id="7" name="テキスト ボックス 6">
            <a:extLst>
              <a:ext uri="{FF2B5EF4-FFF2-40B4-BE49-F238E27FC236}">
                <a16:creationId xmlns:a16="http://schemas.microsoft.com/office/drawing/2014/main" id="{31DF7C15-CB89-864F-86F6-C70181503523}"/>
              </a:ext>
            </a:extLst>
          </p:cNvPr>
          <p:cNvSpPr txBox="1"/>
          <p:nvPr/>
        </p:nvSpPr>
        <p:spPr>
          <a:xfrm>
            <a:off x="2684302" y="4293096"/>
            <a:ext cx="3775393" cy="477054"/>
          </a:xfrm>
          <a:prstGeom prst="rect">
            <a:avLst/>
          </a:prstGeom>
          <a:noFill/>
        </p:spPr>
        <p:txBody>
          <a:bodyPr wrap="none" rtlCol="0">
            <a:spAutoFit/>
          </a:bodyPr>
          <a:lstStyle/>
          <a:p>
            <a:pPr algn="ctr"/>
            <a:r>
              <a:rPr lang="ja-JP" altLang="en-US" sz="2500" spc="300" dirty="0">
                <a:solidFill>
                  <a:schemeClr val="bg1"/>
                </a:solidFill>
                <a:latin typeface="Meiryo" panose="020B0604030504040204" pitchFamily="34" charset="-128"/>
                <a:ea typeface="Meiryo" panose="020B0604030504040204" pitchFamily="34" charset="-128"/>
              </a:rPr>
              <a:t>５年後の仕事を考える</a:t>
            </a:r>
          </a:p>
        </p:txBody>
      </p:sp>
    </p:spTree>
    <p:extLst>
      <p:ext uri="{BB962C8B-B14F-4D97-AF65-F5344CB8AC3E}">
        <p14:creationId xmlns:p14="http://schemas.microsoft.com/office/powerpoint/2010/main" val="29427757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正方形/長方形 5">
            <a:extLst>
              <a:ext uri="{FF2B5EF4-FFF2-40B4-BE49-F238E27FC236}">
                <a16:creationId xmlns:a16="http://schemas.microsoft.com/office/drawing/2014/main" id="{C89681B3-7840-B1C3-4AF6-3FAEF53C8D23}"/>
              </a:ext>
            </a:extLst>
          </p:cNvPr>
          <p:cNvSpPr/>
          <p:nvPr/>
        </p:nvSpPr>
        <p:spPr>
          <a:xfrm>
            <a:off x="558455" y="2307356"/>
            <a:ext cx="8027089" cy="248987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テキスト ボックス 1">
            <a:extLst>
              <a:ext uri="{FF2B5EF4-FFF2-40B4-BE49-F238E27FC236}">
                <a16:creationId xmlns:a16="http://schemas.microsoft.com/office/drawing/2014/main" id="{AF676E99-6A5E-2B42-AB4E-B087BF22CB74}"/>
              </a:ext>
            </a:extLst>
          </p:cNvPr>
          <p:cNvSpPr txBox="1"/>
          <p:nvPr/>
        </p:nvSpPr>
        <p:spPr>
          <a:xfrm>
            <a:off x="558455" y="2650327"/>
            <a:ext cx="7901999" cy="1557349"/>
          </a:xfrm>
          <a:prstGeom prst="rect">
            <a:avLst/>
          </a:prstGeom>
          <a:noFill/>
        </p:spPr>
        <p:txBody>
          <a:bodyPr wrap="square" rtlCol="0">
            <a:spAutoFit/>
          </a:bodyPr>
          <a:lstStyle/>
          <a:p>
            <a:pPr marL="514350" indent="-514350">
              <a:lnSpc>
                <a:spcPct val="180000"/>
              </a:lnSpc>
              <a:buFont typeface="+mj-lt"/>
              <a:buAutoNum type="arabicPeriod"/>
            </a:pPr>
            <a:r>
              <a:rPr lang="ja-JP" altLang="en-US" sz="2800" b="1" spc="300" dirty="0">
                <a:solidFill>
                  <a:schemeClr val="tx1">
                    <a:lumMod val="85000"/>
                    <a:lumOff val="15000"/>
                  </a:schemeClr>
                </a:solidFill>
                <a:latin typeface="Meiryo" panose="020B0604030504040204" pitchFamily="34" charset="-128"/>
                <a:ea typeface="Meiryo" panose="020B0604030504040204" pitchFamily="34" charset="-128"/>
              </a:rPr>
              <a:t>進路選択の考え方とは</a:t>
            </a:r>
            <a:r>
              <a:rPr lang="en-US" altLang="ja-JP" sz="2800" spc="300" dirty="0">
                <a:solidFill>
                  <a:schemeClr val="tx1">
                    <a:lumMod val="50000"/>
                    <a:lumOff val="50000"/>
                  </a:schemeClr>
                </a:solidFill>
                <a:latin typeface="Meiryo" panose="020B0604030504040204" pitchFamily="34" charset="-128"/>
                <a:ea typeface="Meiryo" panose="020B0604030504040204" pitchFamily="34" charset="-128"/>
              </a:rPr>
              <a:t>(10</a:t>
            </a:r>
            <a:r>
              <a:rPr lang="ja-JP" altLang="en-US" sz="2800" spc="300" dirty="0">
                <a:solidFill>
                  <a:schemeClr val="tx1">
                    <a:lumMod val="50000"/>
                    <a:lumOff val="50000"/>
                  </a:schemeClr>
                </a:solidFill>
                <a:latin typeface="Meiryo" panose="020B0604030504040204" pitchFamily="34" charset="-128"/>
                <a:ea typeface="Meiryo" panose="020B0604030504040204" pitchFamily="34" charset="-128"/>
              </a:rPr>
              <a:t>分</a:t>
            </a:r>
            <a:r>
              <a:rPr lang="en-US" altLang="ja-JP" sz="2800" spc="300" dirty="0">
                <a:solidFill>
                  <a:schemeClr val="tx1">
                    <a:lumMod val="50000"/>
                    <a:lumOff val="50000"/>
                  </a:schemeClr>
                </a:solidFill>
                <a:latin typeface="Meiryo" panose="020B0604030504040204" pitchFamily="34" charset="-128"/>
                <a:ea typeface="Meiryo" panose="020B0604030504040204" pitchFamily="34" charset="-128"/>
              </a:rPr>
              <a:t>)</a:t>
            </a:r>
            <a:endParaRPr lang="en-US" altLang="ja-JP" sz="2800" b="1" spc="300" dirty="0">
              <a:solidFill>
                <a:schemeClr val="tx1">
                  <a:lumMod val="85000"/>
                  <a:lumOff val="15000"/>
                </a:schemeClr>
              </a:solidFill>
              <a:latin typeface="Meiryo" panose="020B0604030504040204" pitchFamily="34" charset="-128"/>
              <a:ea typeface="Meiryo" panose="020B0604030504040204" pitchFamily="34" charset="-128"/>
            </a:endParaRPr>
          </a:p>
          <a:p>
            <a:pPr marL="514350" indent="-514350">
              <a:lnSpc>
                <a:spcPct val="180000"/>
              </a:lnSpc>
              <a:buFont typeface="+mj-lt"/>
              <a:buAutoNum type="arabicPeriod"/>
            </a:pPr>
            <a:r>
              <a:rPr lang="ja-JP" altLang="en-US" sz="2800" b="1" spc="300" dirty="0">
                <a:solidFill>
                  <a:schemeClr val="tx1">
                    <a:lumMod val="85000"/>
                    <a:lumOff val="15000"/>
                  </a:schemeClr>
                </a:solidFill>
                <a:latin typeface="Meiryo" panose="020B0604030504040204" pitchFamily="34" charset="-128"/>
                <a:ea typeface="Meiryo" panose="020B0604030504040204" pitchFamily="34" charset="-128"/>
              </a:rPr>
              <a:t>未来の仕事を考える</a:t>
            </a:r>
            <a:r>
              <a:rPr lang="en-US" altLang="ja-JP" sz="2800" spc="300" dirty="0">
                <a:solidFill>
                  <a:schemeClr val="tx1">
                    <a:lumMod val="50000"/>
                    <a:lumOff val="50000"/>
                  </a:schemeClr>
                </a:solidFill>
                <a:latin typeface="Meiryo" panose="020B0604030504040204" pitchFamily="34" charset="-128"/>
                <a:ea typeface="Meiryo" panose="020B0604030504040204" pitchFamily="34" charset="-128"/>
              </a:rPr>
              <a:t>(35</a:t>
            </a:r>
            <a:r>
              <a:rPr lang="ja-JP" altLang="en-US" sz="2800" spc="300" dirty="0">
                <a:solidFill>
                  <a:schemeClr val="tx1">
                    <a:lumMod val="50000"/>
                    <a:lumOff val="50000"/>
                  </a:schemeClr>
                </a:solidFill>
                <a:latin typeface="Meiryo" panose="020B0604030504040204" pitchFamily="34" charset="-128"/>
                <a:ea typeface="Meiryo" panose="020B0604030504040204" pitchFamily="34" charset="-128"/>
              </a:rPr>
              <a:t>分</a:t>
            </a:r>
            <a:r>
              <a:rPr lang="en-US" altLang="ja-JP" sz="2800" spc="300" dirty="0">
                <a:solidFill>
                  <a:schemeClr val="tx1">
                    <a:lumMod val="50000"/>
                    <a:lumOff val="50000"/>
                  </a:schemeClr>
                </a:solidFill>
                <a:latin typeface="Meiryo" panose="020B0604030504040204" pitchFamily="34" charset="-128"/>
                <a:ea typeface="Meiryo" panose="020B0604030504040204" pitchFamily="34" charset="-128"/>
              </a:rPr>
              <a:t>)</a:t>
            </a:r>
          </a:p>
        </p:txBody>
      </p:sp>
      <p:grpSp>
        <p:nvGrpSpPr>
          <p:cNvPr id="3" name="グループ化 2">
            <a:extLst>
              <a:ext uri="{FF2B5EF4-FFF2-40B4-BE49-F238E27FC236}">
                <a16:creationId xmlns:a16="http://schemas.microsoft.com/office/drawing/2014/main" id="{A942505B-841C-8A48-8612-17E401BE55D2}"/>
              </a:ext>
            </a:extLst>
          </p:cNvPr>
          <p:cNvGrpSpPr/>
          <p:nvPr/>
        </p:nvGrpSpPr>
        <p:grpSpPr>
          <a:xfrm>
            <a:off x="947769" y="1340768"/>
            <a:ext cx="1476000" cy="720000"/>
            <a:chOff x="795423" y="1556792"/>
            <a:chExt cx="1476000" cy="720000"/>
          </a:xfrm>
        </p:grpSpPr>
        <p:sp>
          <p:nvSpPr>
            <p:cNvPr id="4" name="角丸四角形 3">
              <a:extLst>
                <a:ext uri="{FF2B5EF4-FFF2-40B4-BE49-F238E27FC236}">
                  <a16:creationId xmlns:a16="http://schemas.microsoft.com/office/drawing/2014/main" id="{0CE038A7-7466-FD47-BAD7-F0FD375BB003}"/>
                </a:ext>
              </a:extLst>
            </p:cNvPr>
            <p:cNvSpPr/>
            <p:nvPr/>
          </p:nvSpPr>
          <p:spPr>
            <a:xfrm>
              <a:off x="795423" y="1556792"/>
              <a:ext cx="1476000" cy="720000"/>
            </a:xfrm>
            <a:prstGeom prst="roundRect">
              <a:avLst/>
            </a:prstGeom>
            <a:solidFill>
              <a:srgbClr val="00AB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5" name="テキスト ボックス 4">
              <a:extLst>
                <a:ext uri="{FF2B5EF4-FFF2-40B4-BE49-F238E27FC236}">
                  <a16:creationId xmlns:a16="http://schemas.microsoft.com/office/drawing/2014/main" id="{AF6C5B1E-3418-C449-AB22-B0855A8970C8}"/>
                </a:ext>
              </a:extLst>
            </p:cNvPr>
            <p:cNvSpPr txBox="1"/>
            <p:nvPr/>
          </p:nvSpPr>
          <p:spPr>
            <a:xfrm>
              <a:off x="1041973" y="1700809"/>
              <a:ext cx="979756" cy="523220"/>
            </a:xfrm>
            <a:prstGeom prst="rect">
              <a:avLst/>
            </a:prstGeom>
            <a:noFill/>
          </p:spPr>
          <p:txBody>
            <a:bodyPr wrap="none" rtlCol="0">
              <a:spAutoFit/>
            </a:bodyPr>
            <a:lstStyle/>
            <a:p>
              <a:pPr algn="ctr"/>
              <a:r>
                <a:rPr lang="ja-JP" altLang="en-US" sz="2800" b="1" spc="300" dirty="0">
                  <a:solidFill>
                    <a:schemeClr val="bg1"/>
                  </a:solidFill>
                  <a:latin typeface="Meiryo" panose="020B0604030504040204" pitchFamily="34" charset="-128"/>
                  <a:ea typeface="Meiryo" panose="020B0604030504040204" pitchFamily="34" charset="-128"/>
                </a:rPr>
                <a:t>目次</a:t>
              </a:r>
            </a:p>
          </p:txBody>
        </p:sp>
      </p:grpSp>
    </p:spTree>
    <p:extLst>
      <p:ext uri="{BB962C8B-B14F-4D97-AF65-F5344CB8AC3E}">
        <p14:creationId xmlns:p14="http://schemas.microsoft.com/office/powerpoint/2010/main" val="35386680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グループ化 9">
            <a:extLst>
              <a:ext uri="{FF2B5EF4-FFF2-40B4-BE49-F238E27FC236}">
                <a16:creationId xmlns:a16="http://schemas.microsoft.com/office/drawing/2014/main" id="{E15E64F8-97C1-E796-DDA8-B055E27E6712}"/>
              </a:ext>
            </a:extLst>
          </p:cNvPr>
          <p:cNvGrpSpPr/>
          <p:nvPr/>
        </p:nvGrpSpPr>
        <p:grpSpPr>
          <a:xfrm>
            <a:off x="440511" y="332656"/>
            <a:ext cx="4419520" cy="720000"/>
            <a:chOff x="795423" y="1556792"/>
            <a:chExt cx="1476000" cy="720000"/>
          </a:xfrm>
        </p:grpSpPr>
        <p:sp>
          <p:nvSpPr>
            <p:cNvPr id="11" name="角丸四角形 3">
              <a:extLst>
                <a:ext uri="{FF2B5EF4-FFF2-40B4-BE49-F238E27FC236}">
                  <a16:creationId xmlns:a16="http://schemas.microsoft.com/office/drawing/2014/main" id="{9E4361E2-F30F-285A-C440-D1AF3BC9340C}"/>
                </a:ext>
              </a:extLst>
            </p:cNvPr>
            <p:cNvSpPr/>
            <p:nvPr/>
          </p:nvSpPr>
          <p:spPr>
            <a:xfrm>
              <a:off x="795423" y="1556792"/>
              <a:ext cx="1476000" cy="720000"/>
            </a:xfrm>
            <a:prstGeom prst="roundRect">
              <a:avLst/>
            </a:prstGeom>
            <a:solidFill>
              <a:srgbClr val="00AB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12" name="テキスト ボックス 11">
              <a:extLst>
                <a:ext uri="{FF2B5EF4-FFF2-40B4-BE49-F238E27FC236}">
                  <a16:creationId xmlns:a16="http://schemas.microsoft.com/office/drawing/2014/main" id="{5C48EE44-5BFD-D7AF-FDD8-0130628732FA}"/>
                </a:ext>
              </a:extLst>
            </p:cNvPr>
            <p:cNvSpPr txBox="1"/>
            <p:nvPr/>
          </p:nvSpPr>
          <p:spPr>
            <a:xfrm>
              <a:off x="846001" y="1700809"/>
              <a:ext cx="1371699" cy="523220"/>
            </a:xfrm>
            <a:prstGeom prst="rect">
              <a:avLst/>
            </a:prstGeom>
            <a:noFill/>
          </p:spPr>
          <p:txBody>
            <a:bodyPr wrap="none" rtlCol="0">
              <a:spAutoFit/>
            </a:bodyPr>
            <a:lstStyle/>
            <a:p>
              <a:pPr algn="ctr"/>
              <a:r>
                <a:rPr lang="en-US" altLang="ja-JP" sz="2800" b="1" spc="300" dirty="0">
                  <a:solidFill>
                    <a:schemeClr val="bg1"/>
                  </a:solidFill>
                  <a:latin typeface="Meiryo" panose="020B0604030504040204" pitchFamily="34" charset="-128"/>
                  <a:ea typeface="Meiryo" panose="020B0604030504040204" pitchFamily="34" charset="-128"/>
                </a:rPr>
                <a:t>p3:</a:t>
              </a:r>
              <a:r>
                <a:rPr lang="ja-JP" altLang="en-US" sz="2800" b="1" spc="300" dirty="0">
                  <a:solidFill>
                    <a:schemeClr val="bg1"/>
                  </a:solidFill>
                  <a:latin typeface="Meiryo" panose="020B0604030504040204" pitchFamily="34" charset="-128"/>
                  <a:ea typeface="Meiryo" panose="020B0604030504040204" pitchFamily="34" charset="-128"/>
                </a:rPr>
                <a:t>進路選択の考え方</a:t>
              </a:r>
            </a:p>
          </p:txBody>
        </p:sp>
      </p:grpSp>
      <p:sp>
        <p:nvSpPr>
          <p:cNvPr id="4" name="フローチャート: 他ページ結合子 3">
            <a:extLst>
              <a:ext uri="{FF2B5EF4-FFF2-40B4-BE49-F238E27FC236}">
                <a16:creationId xmlns:a16="http://schemas.microsoft.com/office/drawing/2014/main" id="{5382DA4C-BD6D-552C-B289-1DCDA3CA52D8}"/>
              </a:ext>
            </a:extLst>
          </p:cNvPr>
          <p:cNvSpPr/>
          <p:nvPr/>
        </p:nvSpPr>
        <p:spPr>
          <a:xfrm rot="16200000">
            <a:off x="-846602" y="3266982"/>
            <a:ext cx="4608512" cy="1188132"/>
          </a:xfrm>
          <a:prstGeom prst="flowChartOffpageConnector">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eaVert" rtlCol="0" anchor="ctr"/>
          <a:lstStyle/>
          <a:p>
            <a:pPr algn="ctr"/>
            <a:endParaRPr kumimoji="1" lang="ja-JP" altLang="en-US" dirty="0">
              <a:solidFill>
                <a:schemeClr val="tx1"/>
              </a:solidFill>
            </a:endParaRPr>
          </a:p>
        </p:txBody>
      </p:sp>
      <p:sp>
        <p:nvSpPr>
          <p:cNvPr id="5" name="テキスト ボックス 4">
            <a:extLst>
              <a:ext uri="{FF2B5EF4-FFF2-40B4-BE49-F238E27FC236}">
                <a16:creationId xmlns:a16="http://schemas.microsoft.com/office/drawing/2014/main" id="{07A75888-BB85-5BD5-2670-FBEDA498FF6A}"/>
              </a:ext>
            </a:extLst>
          </p:cNvPr>
          <p:cNvSpPr txBox="1"/>
          <p:nvPr/>
        </p:nvSpPr>
        <p:spPr>
          <a:xfrm>
            <a:off x="1205626" y="2708920"/>
            <a:ext cx="504056" cy="2862322"/>
          </a:xfrm>
          <a:prstGeom prst="rect">
            <a:avLst/>
          </a:prstGeom>
          <a:noFill/>
        </p:spPr>
        <p:txBody>
          <a:bodyPr wrap="square" rtlCol="0">
            <a:spAutoFit/>
          </a:bodyPr>
          <a:lstStyle/>
          <a:p>
            <a:r>
              <a:rPr kumimoji="1" lang="ja-JP" altLang="en-US" b="1" dirty="0">
                <a:solidFill>
                  <a:schemeClr val="tx1"/>
                </a:solidFill>
                <a:latin typeface="メイリオ" panose="020B0604030504040204" pitchFamily="50" charset="-128"/>
                <a:ea typeface="メイリオ" panose="020B0604030504040204" pitchFamily="50" charset="-128"/>
              </a:rPr>
              <a:t>興味関心がある業種</a:t>
            </a:r>
          </a:p>
          <a:p>
            <a:endParaRPr kumimoji="1" lang="ja-JP" altLang="en-US" dirty="0"/>
          </a:p>
        </p:txBody>
      </p:sp>
      <p:sp>
        <p:nvSpPr>
          <p:cNvPr id="8" name="フローチャート: 他ページ結合子 7">
            <a:extLst>
              <a:ext uri="{FF2B5EF4-FFF2-40B4-BE49-F238E27FC236}">
                <a16:creationId xmlns:a16="http://schemas.microsoft.com/office/drawing/2014/main" id="{507F2DD7-03B1-7D48-8CA3-8F9D1FC8D5C8}"/>
              </a:ext>
            </a:extLst>
          </p:cNvPr>
          <p:cNvSpPr/>
          <p:nvPr/>
        </p:nvSpPr>
        <p:spPr>
          <a:xfrm rot="16200000">
            <a:off x="700472" y="3266982"/>
            <a:ext cx="4608512" cy="1188132"/>
          </a:xfrm>
          <a:prstGeom prst="flowChartOffpageConnector">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eaVert" rtlCol="0" anchor="ctr"/>
          <a:lstStyle/>
          <a:p>
            <a:pPr algn="ctr"/>
            <a:endParaRPr kumimoji="1" lang="ja-JP" altLang="en-US" dirty="0">
              <a:solidFill>
                <a:schemeClr val="tx1"/>
              </a:solidFill>
            </a:endParaRPr>
          </a:p>
        </p:txBody>
      </p:sp>
      <p:sp>
        <p:nvSpPr>
          <p:cNvPr id="9" name="フローチャート: 他ページ結合子 8">
            <a:extLst>
              <a:ext uri="{FF2B5EF4-FFF2-40B4-BE49-F238E27FC236}">
                <a16:creationId xmlns:a16="http://schemas.microsoft.com/office/drawing/2014/main" id="{39B82926-7DFC-A0DD-75CD-824B91C2FDB8}"/>
              </a:ext>
            </a:extLst>
          </p:cNvPr>
          <p:cNvSpPr/>
          <p:nvPr/>
        </p:nvSpPr>
        <p:spPr>
          <a:xfrm rot="16200000">
            <a:off x="2267744" y="3266982"/>
            <a:ext cx="4608512" cy="1188132"/>
          </a:xfrm>
          <a:prstGeom prst="flowChartOffpageConnector">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eaVert" rtlCol="0" anchor="ctr"/>
          <a:lstStyle/>
          <a:p>
            <a:pPr algn="ctr"/>
            <a:endParaRPr kumimoji="1" lang="ja-JP" altLang="en-US" dirty="0">
              <a:solidFill>
                <a:schemeClr val="tx1"/>
              </a:solidFill>
            </a:endParaRPr>
          </a:p>
        </p:txBody>
      </p:sp>
      <p:sp>
        <p:nvSpPr>
          <p:cNvPr id="13" name="フローチャート: 他ページ結合子 12">
            <a:extLst>
              <a:ext uri="{FF2B5EF4-FFF2-40B4-BE49-F238E27FC236}">
                <a16:creationId xmlns:a16="http://schemas.microsoft.com/office/drawing/2014/main" id="{9B71B32C-1973-F298-7E31-CA747A970D7C}"/>
              </a:ext>
            </a:extLst>
          </p:cNvPr>
          <p:cNvSpPr/>
          <p:nvPr/>
        </p:nvSpPr>
        <p:spPr>
          <a:xfrm rot="16200000">
            <a:off x="5112609" y="4455113"/>
            <a:ext cx="2232247" cy="1188132"/>
          </a:xfrm>
          <a:prstGeom prst="flowChartOffpageConnector">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eaVert" rtlCol="0" anchor="ctr"/>
          <a:lstStyle/>
          <a:p>
            <a:pPr algn="ctr"/>
            <a:endParaRPr kumimoji="1" lang="ja-JP" altLang="en-US" dirty="0">
              <a:solidFill>
                <a:schemeClr val="tx1"/>
              </a:solidFill>
            </a:endParaRPr>
          </a:p>
        </p:txBody>
      </p:sp>
      <p:sp>
        <p:nvSpPr>
          <p:cNvPr id="14" name="テキスト ボックス 13">
            <a:extLst>
              <a:ext uri="{FF2B5EF4-FFF2-40B4-BE49-F238E27FC236}">
                <a16:creationId xmlns:a16="http://schemas.microsoft.com/office/drawing/2014/main" id="{C1DDAD4D-63B3-7F0C-1575-26DDB52510CF}"/>
              </a:ext>
            </a:extLst>
          </p:cNvPr>
          <p:cNvSpPr txBox="1"/>
          <p:nvPr/>
        </p:nvSpPr>
        <p:spPr>
          <a:xfrm>
            <a:off x="2752700" y="2983884"/>
            <a:ext cx="504056" cy="1477328"/>
          </a:xfrm>
          <a:prstGeom prst="rect">
            <a:avLst/>
          </a:prstGeom>
          <a:noFill/>
        </p:spPr>
        <p:txBody>
          <a:bodyPr wrap="square" rtlCol="0">
            <a:spAutoFit/>
          </a:bodyPr>
          <a:lstStyle/>
          <a:p>
            <a:r>
              <a:rPr lang="ja-JP" altLang="en-US" b="1" dirty="0">
                <a:latin typeface="メイリオ" panose="020B0604030504040204" pitchFamily="50" charset="-128"/>
                <a:ea typeface="メイリオ" panose="020B0604030504040204" pitchFamily="50" charset="-128"/>
              </a:rPr>
              <a:t>業種</a:t>
            </a:r>
            <a:endParaRPr lang="en-US" altLang="ja-JP" b="1" dirty="0">
              <a:latin typeface="メイリオ" panose="020B0604030504040204" pitchFamily="50" charset="-128"/>
              <a:ea typeface="メイリオ" panose="020B0604030504040204" pitchFamily="50" charset="-128"/>
            </a:endParaRPr>
          </a:p>
          <a:p>
            <a:r>
              <a:rPr kumimoji="1" lang="ja-JP" altLang="en-US" b="1" dirty="0">
                <a:solidFill>
                  <a:schemeClr val="tx1"/>
                </a:solidFill>
                <a:latin typeface="メイリオ" panose="020B0604030504040204" pitchFamily="50" charset="-128"/>
                <a:ea typeface="メイリオ" panose="020B0604030504040204" pitchFamily="50" charset="-128"/>
              </a:rPr>
              <a:t>の未来</a:t>
            </a:r>
            <a:endParaRPr kumimoji="1" lang="ja-JP" altLang="en-US" b="1" dirty="0">
              <a:latin typeface="メイリオ" panose="020B0604030504040204" pitchFamily="50" charset="-128"/>
              <a:ea typeface="メイリオ" panose="020B0604030504040204" pitchFamily="50" charset="-128"/>
            </a:endParaRPr>
          </a:p>
        </p:txBody>
      </p:sp>
      <p:sp>
        <p:nvSpPr>
          <p:cNvPr id="15" name="テキスト ボックス 14">
            <a:extLst>
              <a:ext uri="{FF2B5EF4-FFF2-40B4-BE49-F238E27FC236}">
                <a16:creationId xmlns:a16="http://schemas.microsoft.com/office/drawing/2014/main" id="{C58715FD-11BC-809A-526C-47E0C9B10969}"/>
              </a:ext>
            </a:extLst>
          </p:cNvPr>
          <p:cNvSpPr txBox="1"/>
          <p:nvPr/>
        </p:nvSpPr>
        <p:spPr>
          <a:xfrm>
            <a:off x="4319972" y="3216751"/>
            <a:ext cx="504056" cy="923330"/>
          </a:xfrm>
          <a:prstGeom prst="rect">
            <a:avLst/>
          </a:prstGeom>
          <a:noFill/>
        </p:spPr>
        <p:txBody>
          <a:bodyPr wrap="square" rtlCol="0">
            <a:spAutoFit/>
          </a:bodyPr>
          <a:lstStyle/>
          <a:p>
            <a:r>
              <a:rPr kumimoji="1" lang="ja-JP" altLang="en-US" b="1" dirty="0">
                <a:solidFill>
                  <a:schemeClr val="tx1"/>
                </a:solidFill>
                <a:latin typeface="メイリオ" panose="020B0604030504040204" pitchFamily="50" charset="-128"/>
                <a:ea typeface="メイリオ" panose="020B0604030504040204" pitchFamily="50" charset="-128"/>
              </a:rPr>
              <a:t>就職先</a:t>
            </a:r>
            <a:endParaRPr kumimoji="1" lang="ja-JP" altLang="en-US" b="1" dirty="0">
              <a:latin typeface="メイリオ" panose="020B0604030504040204" pitchFamily="50" charset="-128"/>
              <a:ea typeface="メイリオ" panose="020B0604030504040204" pitchFamily="50" charset="-128"/>
            </a:endParaRPr>
          </a:p>
        </p:txBody>
      </p:sp>
      <p:sp>
        <p:nvSpPr>
          <p:cNvPr id="16" name="テキスト ボックス 15">
            <a:extLst>
              <a:ext uri="{FF2B5EF4-FFF2-40B4-BE49-F238E27FC236}">
                <a16:creationId xmlns:a16="http://schemas.microsoft.com/office/drawing/2014/main" id="{96F3CC92-ECB7-985A-D490-BC4F418A4238}"/>
              </a:ext>
            </a:extLst>
          </p:cNvPr>
          <p:cNvSpPr txBox="1"/>
          <p:nvPr/>
        </p:nvSpPr>
        <p:spPr>
          <a:xfrm>
            <a:off x="5976704" y="4705351"/>
            <a:ext cx="504056" cy="923330"/>
          </a:xfrm>
          <a:prstGeom prst="rect">
            <a:avLst/>
          </a:prstGeom>
          <a:noFill/>
        </p:spPr>
        <p:txBody>
          <a:bodyPr wrap="square" rtlCol="0">
            <a:spAutoFit/>
          </a:bodyPr>
          <a:lstStyle/>
          <a:p>
            <a:r>
              <a:rPr kumimoji="1" lang="ja-JP" altLang="en-US" b="1" dirty="0">
                <a:solidFill>
                  <a:schemeClr val="tx1"/>
                </a:solidFill>
                <a:latin typeface="メイリオ" panose="020B0604030504040204" pitchFamily="50" charset="-128"/>
                <a:ea typeface="メイリオ" panose="020B0604030504040204" pitchFamily="50" charset="-128"/>
              </a:rPr>
              <a:t>進学先</a:t>
            </a:r>
            <a:endParaRPr kumimoji="1" lang="ja-JP" altLang="en-US" b="1" dirty="0">
              <a:latin typeface="メイリオ" panose="020B0604030504040204" pitchFamily="50" charset="-128"/>
              <a:ea typeface="メイリオ" panose="020B0604030504040204" pitchFamily="50" charset="-128"/>
            </a:endParaRPr>
          </a:p>
        </p:txBody>
      </p:sp>
      <p:sp>
        <p:nvSpPr>
          <p:cNvPr id="18" name="フローチャート: 他ページ結合子 17">
            <a:extLst>
              <a:ext uri="{FF2B5EF4-FFF2-40B4-BE49-F238E27FC236}">
                <a16:creationId xmlns:a16="http://schemas.microsoft.com/office/drawing/2014/main" id="{A975E0BB-6045-370B-E33C-9281DE61D51B}"/>
              </a:ext>
            </a:extLst>
          </p:cNvPr>
          <p:cNvSpPr/>
          <p:nvPr/>
        </p:nvSpPr>
        <p:spPr>
          <a:xfrm rot="16200000">
            <a:off x="5581210" y="3234122"/>
            <a:ext cx="4608512" cy="1188132"/>
          </a:xfrm>
          <a:prstGeom prst="flowChartOffpageConnector">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eaVert" rtlCol="0" anchor="ctr"/>
          <a:lstStyle/>
          <a:p>
            <a:pPr algn="ctr"/>
            <a:endParaRPr kumimoji="1" lang="ja-JP" altLang="en-US" dirty="0">
              <a:solidFill>
                <a:schemeClr val="tx1"/>
              </a:solidFill>
            </a:endParaRPr>
          </a:p>
        </p:txBody>
      </p:sp>
      <p:sp>
        <p:nvSpPr>
          <p:cNvPr id="19" name="テキスト ボックス 18">
            <a:extLst>
              <a:ext uri="{FF2B5EF4-FFF2-40B4-BE49-F238E27FC236}">
                <a16:creationId xmlns:a16="http://schemas.microsoft.com/office/drawing/2014/main" id="{5BCA22D3-25EB-24D0-039F-103016BECB88}"/>
              </a:ext>
            </a:extLst>
          </p:cNvPr>
          <p:cNvSpPr txBox="1"/>
          <p:nvPr/>
        </p:nvSpPr>
        <p:spPr>
          <a:xfrm>
            <a:off x="7633438" y="3089524"/>
            <a:ext cx="504056" cy="1477328"/>
          </a:xfrm>
          <a:prstGeom prst="rect">
            <a:avLst/>
          </a:prstGeom>
          <a:noFill/>
        </p:spPr>
        <p:txBody>
          <a:bodyPr wrap="square" rtlCol="0">
            <a:spAutoFit/>
          </a:bodyPr>
          <a:lstStyle/>
          <a:p>
            <a:r>
              <a:rPr kumimoji="1" lang="ja-JP" altLang="en-US" b="1" dirty="0">
                <a:solidFill>
                  <a:schemeClr val="tx1"/>
                </a:solidFill>
                <a:latin typeface="メイリオ" panose="020B0604030504040204" pitchFamily="50" charset="-128"/>
                <a:ea typeface="メイリオ" panose="020B0604030504040204" pitchFamily="50" charset="-128"/>
              </a:rPr>
              <a:t>志望理由書</a:t>
            </a:r>
            <a:endParaRPr kumimoji="1" lang="ja-JP" altLang="en-US" b="1" dirty="0">
              <a:latin typeface="メイリオ" panose="020B0604030504040204" pitchFamily="50" charset="-128"/>
              <a:ea typeface="メイリオ" panose="020B0604030504040204" pitchFamily="50" charset="-128"/>
            </a:endParaRPr>
          </a:p>
        </p:txBody>
      </p:sp>
      <p:sp>
        <p:nvSpPr>
          <p:cNvPr id="22" name="矢印: 下 21">
            <a:extLst>
              <a:ext uri="{FF2B5EF4-FFF2-40B4-BE49-F238E27FC236}">
                <a16:creationId xmlns:a16="http://schemas.microsoft.com/office/drawing/2014/main" id="{5C62C2CA-D53D-F114-1776-0A25DC893CEF}"/>
              </a:ext>
            </a:extLst>
          </p:cNvPr>
          <p:cNvSpPr/>
          <p:nvPr/>
        </p:nvSpPr>
        <p:spPr>
          <a:xfrm rot="16200000">
            <a:off x="5634669" y="1934835"/>
            <a:ext cx="1188132" cy="1188132"/>
          </a:xfrm>
          <a:prstGeom prst="downArrow">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8875999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グループ化 9">
            <a:extLst>
              <a:ext uri="{FF2B5EF4-FFF2-40B4-BE49-F238E27FC236}">
                <a16:creationId xmlns:a16="http://schemas.microsoft.com/office/drawing/2014/main" id="{E15E64F8-97C1-E796-DDA8-B055E27E6712}"/>
              </a:ext>
            </a:extLst>
          </p:cNvPr>
          <p:cNvGrpSpPr/>
          <p:nvPr/>
        </p:nvGrpSpPr>
        <p:grpSpPr>
          <a:xfrm>
            <a:off x="431476" y="332656"/>
            <a:ext cx="3708476" cy="720000"/>
            <a:chOff x="795423" y="1556792"/>
            <a:chExt cx="1476000" cy="720000"/>
          </a:xfrm>
        </p:grpSpPr>
        <p:sp>
          <p:nvSpPr>
            <p:cNvPr id="11" name="角丸四角形 3">
              <a:extLst>
                <a:ext uri="{FF2B5EF4-FFF2-40B4-BE49-F238E27FC236}">
                  <a16:creationId xmlns:a16="http://schemas.microsoft.com/office/drawing/2014/main" id="{9E4361E2-F30F-285A-C440-D1AF3BC9340C}"/>
                </a:ext>
              </a:extLst>
            </p:cNvPr>
            <p:cNvSpPr/>
            <p:nvPr/>
          </p:nvSpPr>
          <p:spPr>
            <a:xfrm>
              <a:off x="795423" y="1556792"/>
              <a:ext cx="1476000" cy="720000"/>
            </a:xfrm>
            <a:prstGeom prst="roundRect">
              <a:avLst/>
            </a:prstGeom>
            <a:solidFill>
              <a:srgbClr val="00AB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12" name="テキスト ボックス 11">
              <a:extLst>
                <a:ext uri="{FF2B5EF4-FFF2-40B4-BE49-F238E27FC236}">
                  <a16:creationId xmlns:a16="http://schemas.microsoft.com/office/drawing/2014/main" id="{5C48EE44-5BFD-D7AF-FDD8-0130628732FA}"/>
                </a:ext>
              </a:extLst>
            </p:cNvPr>
            <p:cNvSpPr txBox="1"/>
            <p:nvPr/>
          </p:nvSpPr>
          <p:spPr>
            <a:xfrm>
              <a:off x="872724" y="1700809"/>
              <a:ext cx="1318249" cy="523220"/>
            </a:xfrm>
            <a:prstGeom prst="rect">
              <a:avLst/>
            </a:prstGeom>
            <a:noFill/>
          </p:spPr>
          <p:txBody>
            <a:bodyPr wrap="none" rtlCol="0">
              <a:spAutoFit/>
            </a:bodyPr>
            <a:lstStyle/>
            <a:p>
              <a:pPr algn="ctr"/>
              <a:r>
                <a:rPr lang="en-US" altLang="ja-JP" sz="2800" b="1" spc="300" dirty="0">
                  <a:solidFill>
                    <a:schemeClr val="bg1"/>
                  </a:solidFill>
                  <a:latin typeface="Meiryo" panose="020B0604030504040204" pitchFamily="34" charset="-128"/>
                  <a:ea typeface="Meiryo" panose="020B0604030504040204" pitchFamily="34" charset="-128"/>
                </a:rPr>
                <a:t>p4:</a:t>
              </a:r>
              <a:r>
                <a:rPr lang="ja-JP" altLang="en-US" sz="2800" b="1" spc="300" dirty="0">
                  <a:solidFill>
                    <a:schemeClr val="bg1"/>
                  </a:solidFill>
                  <a:latin typeface="Meiryo" panose="020B0604030504040204" pitchFamily="34" charset="-128"/>
                  <a:ea typeface="Meiryo" panose="020B0604030504040204" pitchFamily="34" charset="-128"/>
                </a:rPr>
                <a:t>５年後の仕事</a:t>
              </a:r>
            </a:p>
          </p:txBody>
        </p:sp>
      </p:grpSp>
      <p:pic>
        <p:nvPicPr>
          <p:cNvPr id="3" name="図 2">
            <a:extLst>
              <a:ext uri="{FF2B5EF4-FFF2-40B4-BE49-F238E27FC236}">
                <a16:creationId xmlns:a16="http://schemas.microsoft.com/office/drawing/2014/main" id="{807E8895-79FE-4143-06B3-6312B885CB19}"/>
              </a:ext>
            </a:extLst>
          </p:cNvPr>
          <p:cNvPicPr>
            <a:picLocks noChangeAspect="1"/>
          </p:cNvPicPr>
          <p:nvPr/>
        </p:nvPicPr>
        <p:blipFill>
          <a:blip r:embed="rId3"/>
          <a:stretch>
            <a:fillRect/>
          </a:stretch>
        </p:blipFill>
        <p:spPr>
          <a:xfrm>
            <a:off x="465196" y="1556792"/>
            <a:ext cx="8281048" cy="4685962"/>
          </a:xfrm>
          <a:prstGeom prst="rect">
            <a:avLst/>
          </a:prstGeom>
        </p:spPr>
      </p:pic>
    </p:spTree>
    <p:extLst>
      <p:ext uri="{BB962C8B-B14F-4D97-AF65-F5344CB8AC3E}">
        <p14:creationId xmlns:p14="http://schemas.microsoft.com/office/powerpoint/2010/main" val="32896138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グループ化 9">
            <a:extLst>
              <a:ext uri="{FF2B5EF4-FFF2-40B4-BE49-F238E27FC236}">
                <a16:creationId xmlns:a16="http://schemas.microsoft.com/office/drawing/2014/main" id="{E15E64F8-97C1-E796-DDA8-B055E27E6712}"/>
              </a:ext>
            </a:extLst>
          </p:cNvPr>
          <p:cNvGrpSpPr/>
          <p:nvPr/>
        </p:nvGrpSpPr>
        <p:grpSpPr>
          <a:xfrm>
            <a:off x="431476" y="332656"/>
            <a:ext cx="3708476" cy="720000"/>
            <a:chOff x="795423" y="1556792"/>
            <a:chExt cx="1476000" cy="720000"/>
          </a:xfrm>
        </p:grpSpPr>
        <p:sp>
          <p:nvSpPr>
            <p:cNvPr id="11" name="角丸四角形 3">
              <a:extLst>
                <a:ext uri="{FF2B5EF4-FFF2-40B4-BE49-F238E27FC236}">
                  <a16:creationId xmlns:a16="http://schemas.microsoft.com/office/drawing/2014/main" id="{9E4361E2-F30F-285A-C440-D1AF3BC9340C}"/>
                </a:ext>
              </a:extLst>
            </p:cNvPr>
            <p:cNvSpPr/>
            <p:nvPr/>
          </p:nvSpPr>
          <p:spPr>
            <a:xfrm>
              <a:off x="795423" y="1556792"/>
              <a:ext cx="1476000" cy="720000"/>
            </a:xfrm>
            <a:prstGeom prst="roundRect">
              <a:avLst/>
            </a:prstGeom>
            <a:solidFill>
              <a:srgbClr val="00AB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12" name="テキスト ボックス 11">
              <a:extLst>
                <a:ext uri="{FF2B5EF4-FFF2-40B4-BE49-F238E27FC236}">
                  <a16:creationId xmlns:a16="http://schemas.microsoft.com/office/drawing/2014/main" id="{5C48EE44-5BFD-D7AF-FDD8-0130628732FA}"/>
                </a:ext>
              </a:extLst>
            </p:cNvPr>
            <p:cNvSpPr txBox="1"/>
            <p:nvPr/>
          </p:nvSpPr>
          <p:spPr>
            <a:xfrm>
              <a:off x="1053918" y="1700809"/>
              <a:ext cx="955862" cy="523220"/>
            </a:xfrm>
            <a:prstGeom prst="rect">
              <a:avLst/>
            </a:prstGeom>
            <a:noFill/>
          </p:spPr>
          <p:txBody>
            <a:bodyPr wrap="none" rtlCol="0">
              <a:spAutoFit/>
            </a:bodyPr>
            <a:lstStyle/>
            <a:p>
              <a:pPr algn="ctr"/>
              <a:r>
                <a:rPr lang="en-US" altLang="ja-JP" sz="2800" b="1" spc="300" dirty="0">
                  <a:solidFill>
                    <a:schemeClr val="bg1"/>
                  </a:solidFill>
                  <a:latin typeface="Meiryo" panose="020B0604030504040204" pitchFamily="34" charset="-128"/>
                  <a:ea typeface="Meiryo" panose="020B0604030504040204" pitchFamily="34" charset="-128"/>
                </a:rPr>
                <a:t>p35:</a:t>
              </a:r>
              <a:r>
                <a:rPr lang="ja-JP" altLang="en-US" sz="2800" b="1" spc="300" dirty="0">
                  <a:solidFill>
                    <a:schemeClr val="bg1"/>
                  </a:solidFill>
                  <a:latin typeface="Meiryo" panose="020B0604030504040204" pitchFamily="34" charset="-128"/>
                  <a:ea typeface="Meiryo" panose="020B0604030504040204" pitchFamily="34" charset="-128"/>
                </a:rPr>
                <a:t>記入例</a:t>
              </a:r>
            </a:p>
          </p:txBody>
        </p:sp>
      </p:grpSp>
      <p:pic>
        <p:nvPicPr>
          <p:cNvPr id="9" name="図 8">
            <a:extLst>
              <a:ext uri="{FF2B5EF4-FFF2-40B4-BE49-F238E27FC236}">
                <a16:creationId xmlns:a16="http://schemas.microsoft.com/office/drawing/2014/main" id="{829849F9-AA3A-DA62-906A-6C2D20F5FA52}"/>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6930461" y="5805344"/>
            <a:ext cx="449851" cy="449851"/>
          </a:xfrm>
          <a:prstGeom prst="rect">
            <a:avLst/>
          </a:prstGeom>
        </p:spPr>
      </p:pic>
      <p:sp>
        <p:nvSpPr>
          <p:cNvPr id="13" name="テキスト ボックス 12">
            <a:extLst>
              <a:ext uri="{FF2B5EF4-FFF2-40B4-BE49-F238E27FC236}">
                <a16:creationId xmlns:a16="http://schemas.microsoft.com/office/drawing/2014/main" id="{89D29ED4-8251-D433-2087-109368DCA213}"/>
              </a:ext>
            </a:extLst>
          </p:cNvPr>
          <p:cNvSpPr txBox="1"/>
          <p:nvPr/>
        </p:nvSpPr>
        <p:spPr>
          <a:xfrm>
            <a:off x="7404861" y="5805344"/>
            <a:ext cx="1475656" cy="553998"/>
          </a:xfrm>
          <a:prstGeom prst="rect">
            <a:avLst/>
          </a:prstGeom>
          <a:noFill/>
        </p:spPr>
        <p:txBody>
          <a:bodyPr wrap="square" rtlCol="0">
            <a:spAutoFit/>
          </a:bodyPr>
          <a:lstStyle/>
          <a:p>
            <a:r>
              <a:rPr lang="en-US" altLang="ja-JP" sz="3000" b="1" spc="150" dirty="0">
                <a:solidFill>
                  <a:srgbClr val="00AB84"/>
                </a:solidFill>
                <a:latin typeface="Meiryo" panose="020B0604030504040204" pitchFamily="34" charset="-128"/>
                <a:ea typeface="Meiryo" panose="020B0604030504040204" pitchFamily="34" charset="-128"/>
              </a:rPr>
              <a:t>35</a:t>
            </a:r>
            <a:r>
              <a:rPr lang="ja-JP" altLang="en-US" sz="3000" b="1" spc="150" dirty="0">
                <a:solidFill>
                  <a:srgbClr val="00AB84"/>
                </a:solidFill>
                <a:latin typeface="Meiryo" panose="020B0604030504040204" pitchFamily="34" charset="-128"/>
                <a:ea typeface="Meiryo" panose="020B0604030504040204" pitchFamily="34" charset="-128"/>
              </a:rPr>
              <a:t>分</a:t>
            </a:r>
          </a:p>
        </p:txBody>
      </p:sp>
      <p:pic>
        <p:nvPicPr>
          <p:cNvPr id="4" name="図 3">
            <a:extLst>
              <a:ext uri="{FF2B5EF4-FFF2-40B4-BE49-F238E27FC236}">
                <a16:creationId xmlns:a16="http://schemas.microsoft.com/office/drawing/2014/main" id="{39F9A38E-89D0-680A-E27A-724D9984A7BF}"/>
              </a:ext>
            </a:extLst>
          </p:cNvPr>
          <p:cNvPicPr>
            <a:picLocks noChangeAspect="1"/>
          </p:cNvPicPr>
          <p:nvPr/>
        </p:nvPicPr>
        <p:blipFill>
          <a:blip r:embed="rId4"/>
          <a:stretch>
            <a:fillRect/>
          </a:stretch>
        </p:blipFill>
        <p:spPr>
          <a:xfrm>
            <a:off x="630324" y="1279460"/>
            <a:ext cx="7758100" cy="4381788"/>
          </a:xfrm>
          <a:prstGeom prst="rect">
            <a:avLst/>
          </a:prstGeom>
        </p:spPr>
      </p:pic>
    </p:spTree>
    <p:extLst>
      <p:ext uri="{BB962C8B-B14F-4D97-AF65-F5344CB8AC3E}">
        <p14:creationId xmlns:p14="http://schemas.microsoft.com/office/powerpoint/2010/main" val="42237330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7B57DC84-575B-0846-BE2B-FFE770D07DF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46250" y="3117850"/>
            <a:ext cx="5651500" cy="622300"/>
          </a:xfrm>
          <a:prstGeom prst="rect">
            <a:avLst/>
          </a:prstGeom>
        </p:spPr>
      </p:pic>
    </p:spTree>
    <p:extLst>
      <p:ext uri="{BB962C8B-B14F-4D97-AF65-F5344CB8AC3E}">
        <p14:creationId xmlns:p14="http://schemas.microsoft.com/office/powerpoint/2010/main" val="55333557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ユーザー定義 1">
      <a:majorFont>
        <a:latin typeface="游ゴシック Light"/>
        <a:ea typeface="游ゴシック Light"/>
        <a:cs typeface=""/>
      </a:majorFont>
      <a:minorFont>
        <a:latin typeface="游ゴシック"/>
        <a:ea typeface="游ゴシック"/>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10509</TotalTime>
  <Words>463</Words>
  <Application>Microsoft Office PowerPoint</Application>
  <PresentationFormat>画面に合わせる (4:3)</PresentationFormat>
  <Paragraphs>47</Paragraphs>
  <Slides>6</Slides>
  <Notes>6</Notes>
  <HiddenSlides>0</HiddenSlides>
  <MMClips>0</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6</vt:i4>
      </vt:variant>
    </vt:vector>
  </HeadingPairs>
  <TitlesOfParts>
    <vt:vector size="12" baseType="lpstr">
      <vt:lpstr>メイリオ</vt:lpstr>
      <vt:lpstr>メイリオ</vt:lpstr>
      <vt:lpstr>游ゴシック</vt:lpstr>
      <vt:lpstr>游ゴシック Light</vt:lpstr>
      <vt:lpstr>Arial</vt:lpstr>
      <vt:lpstr>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株式会社NOLTYプランナーズ;</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株式会社NOLTYプランナーズ</dc:creator>
  <cp:lastModifiedBy>小竹森 直子</cp:lastModifiedBy>
  <cp:revision>509</cp:revision>
  <cp:lastPrinted>2023-12-27T07:31:33Z</cp:lastPrinted>
  <dcterms:created xsi:type="dcterms:W3CDTF">2019-02-07T00:13:24Z</dcterms:created>
  <dcterms:modified xsi:type="dcterms:W3CDTF">2024-08-05T07:15:06Z</dcterms:modified>
</cp:coreProperties>
</file>