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間スタイル 4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89" autoAdjust="0"/>
    <p:restoredTop sz="94660"/>
  </p:normalViewPr>
  <p:slideViewPr>
    <p:cSldViewPr snapToGrid="0">
      <p:cViewPr varScale="1">
        <p:scale>
          <a:sx n="59" d="100"/>
          <a:sy n="59" d="100"/>
        </p:scale>
        <p:origin x="77" y="34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2354AB4-8117-7A23-BCBB-2F3847B234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F2F9378-62D7-0B8F-B2C7-275D6EB93E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597E7CB-9035-284D-B392-2812F780AC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B63CE-E1DE-4666-ACD8-0EE7934025C0}" type="datetimeFigureOut">
              <a:rPr kumimoji="1" lang="ja-JP" altLang="en-US" smtClean="0"/>
              <a:t>2025/2/6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EB54945-916F-AF6B-B0C7-3BFFFE043A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DD41624-92F9-91AF-D6BB-E3E42DDC0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E50B2-739A-46FA-853E-E88433DDB9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1612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9EF378A-1ABC-A9E4-98D2-27C0F7C7AD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86FAAC2-A626-C316-1E1D-C8AAB7EFAF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1FD8936-E437-CD14-AADD-7B06537D14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B63CE-E1DE-4666-ACD8-0EE7934025C0}" type="datetimeFigureOut">
              <a:rPr kumimoji="1" lang="ja-JP" altLang="en-US" smtClean="0"/>
              <a:t>2025/2/6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00E389A-37F4-BC4E-F36B-71545B1C2A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B677990-E4C7-73AB-526A-37B8B040B3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E50B2-739A-46FA-853E-E88433DDB9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09834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6E9F25C8-9975-CFB0-7BC8-32D52350498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91E22FA-68BA-224F-EF3A-BE91A69C37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716DE44-77C8-11C1-7ABE-EBFF573B3C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B63CE-E1DE-4666-ACD8-0EE7934025C0}" type="datetimeFigureOut">
              <a:rPr kumimoji="1" lang="ja-JP" altLang="en-US" smtClean="0"/>
              <a:t>2025/2/6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C3838C3-3678-54D7-CD64-04089C9868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DCCFE12-090A-4603-E871-D887E6739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E50B2-739A-46FA-853E-E88433DDB9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08110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DF7CC47-B426-0A9C-59B7-ADB959A668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060DF21-7BC1-CF23-CDD2-16CD666DE1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967694B-AB86-6B7B-33ED-27275A22B8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B63CE-E1DE-4666-ACD8-0EE7934025C0}" type="datetimeFigureOut">
              <a:rPr kumimoji="1" lang="ja-JP" altLang="en-US" smtClean="0"/>
              <a:t>2025/2/6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C3B797C-8D47-7501-9404-4F95EB4A1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00FD9D1-ED95-2D38-AF57-6F7E21CA2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E50B2-739A-46FA-853E-E88433DDB9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70490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BD4B0B4-16EA-486A-768C-123FD19730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0047FDC-A4D9-5B7A-88CC-E1EB24F4FD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7FA0832-2822-D5D3-6519-4BF6502B46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B63CE-E1DE-4666-ACD8-0EE7934025C0}" type="datetimeFigureOut">
              <a:rPr kumimoji="1" lang="ja-JP" altLang="en-US" smtClean="0"/>
              <a:t>2025/2/6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500A1BB-90C1-FD8A-088F-BE3BFFD60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C28489C-1E6B-4EC9-EEED-5B0B3ACFC3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E50B2-739A-46FA-853E-E88433DDB9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2404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CB666C2-E556-EA63-FB21-817139D2B6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6135B3F-DA70-C7A3-1526-3032787EC1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767B581-9709-E238-2515-88E38D02CE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80C208C-0FF9-1CC4-9953-75F584D9C8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B63CE-E1DE-4666-ACD8-0EE7934025C0}" type="datetimeFigureOut">
              <a:rPr kumimoji="1" lang="ja-JP" altLang="en-US" smtClean="0"/>
              <a:t>2025/2/6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8ECB5E0-3C8A-EDDA-3269-F74515E0F0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D3BF126-DB6D-CA99-AEF3-BAFD2DCDE9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E50B2-739A-46FA-853E-E88433DDB9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73587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753F6E5-5EC9-BF70-1D82-8D81893E43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3FFDEA6-F0B1-25AA-447B-5BA62D86CD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C00B5A1-F4DB-F041-BD13-2D82A2F3F1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87D79D28-9E06-511D-954C-A27FAA4250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82FEA86F-3A98-669A-7E93-82DB95B6F0F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7E668549-4DAA-E037-481D-E08D9AFC29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B63CE-E1DE-4666-ACD8-0EE7934025C0}" type="datetimeFigureOut">
              <a:rPr kumimoji="1" lang="ja-JP" altLang="en-US" smtClean="0"/>
              <a:t>2025/2/6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3AA634F7-0ED9-FAD5-3080-808CB1424F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9DE9FE68-FFCD-20C0-F066-98FEE8B7DB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E50B2-739A-46FA-853E-E88433DDB9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81481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6BBEFC6-3141-1823-E58F-7FD7A50971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929DDA73-F100-2306-9D22-E007BD605E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B63CE-E1DE-4666-ACD8-0EE7934025C0}" type="datetimeFigureOut">
              <a:rPr kumimoji="1" lang="ja-JP" altLang="en-US" smtClean="0"/>
              <a:t>2025/2/6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7DD8914-A4D1-48B0-881A-4DF61E4E51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2349DD7-FCE3-DB41-7EAB-D39F244695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E50B2-739A-46FA-853E-E88433DDB9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0041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D29EB714-31C2-8D81-B85D-06CAA8E76E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B63CE-E1DE-4666-ACD8-0EE7934025C0}" type="datetimeFigureOut">
              <a:rPr kumimoji="1" lang="ja-JP" altLang="en-US" smtClean="0"/>
              <a:t>2025/2/6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64B78DA3-6B59-F694-E6F5-77D81BB46F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E835740-FB47-87A4-E172-FA8E0CD4F0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E50B2-739A-46FA-853E-E88433DDB9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91907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9B49B38-0D49-8FDF-51F4-1079FE3196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E3CCD45-0FEF-9C95-7363-996974FCA2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66F6186-B22B-C82B-9511-BCDB4E10B0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262A0A5-C67A-4F76-9ACA-D4ABE6AEF0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B63CE-E1DE-4666-ACD8-0EE7934025C0}" type="datetimeFigureOut">
              <a:rPr kumimoji="1" lang="ja-JP" altLang="en-US" smtClean="0"/>
              <a:t>2025/2/6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DCE6DED-0AC6-3893-3958-0B1BC05A9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B5CFA9A-BD37-417F-93A6-4413148C7D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E50B2-739A-46FA-853E-E88433DDB9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3213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2148A5F-320D-8BDA-066C-735FD88AA4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17B917B5-8E50-BAF6-AC31-23F4829B5BF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AB22B87-C15B-0717-5AC8-6FA1826EFD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87BAA05-B640-E552-5C41-D310EACC6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B63CE-E1DE-4666-ACD8-0EE7934025C0}" type="datetimeFigureOut">
              <a:rPr kumimoji="1" lang="ja-JP" altLang="en-US" smtClean="0"/>
              <a:t>2025/2/6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54CE3D1-8183-B426-EBA2-8AEA8E238E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B540A3B-1FC2-B671-B62B-3C6545634F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E50B2-739A-46FA-853E-E88433DDB9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704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10C6CD73-F557-8A32-A68C-E2B2E8C87A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60D6ECD-B051-D6A3-8AAC-0B89CD2DB5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BBD96DB-3115-61D8-7A45-608F493638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67B63CE-E1DE-4666-ACD8-0EE7934025C0}" type="datetimeFigureOut">
              <a:rPr kumimoji="1" lang="ja-JP" altLang="en-US" smtClean="0"/>
              <a:t>2025/2/6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09ABCD7-D398-567B-CF40-FEA163C2F3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EFFC81-3C1F-594D-36AC-7BEEF86FF2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C6E50B2-739A-46FA-853E-E88433DDB9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6577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F2E903-E8B3-1793-B59D-49D4D65EB8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E4E4F7B-025F-7ED8-19D0-DB8D7B141E7E}"/>
              </a:ext>
            </a:extLst>
          </p:cNvPr>
          <p:cNvSpPr txBox="1"/>
          <p:nvPr/>
        </p:nvSpPr>
        <p:spPr>
          <a:xfrm>
            <a:off x="263768" y="193431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進路編</a:t>
            </a:r>
          </a:p>
        </p:txBody>
      </p:sp>
      <p:graphicFrame>
        <p:nvGraphicFramePr>
          <p:cNvPr id="3" name="表 2">
            <a:extLst>
              <a:ext uri="{FF2B5EF4-FFF2-40B4-BE49-F238E27FC236}">
                <a16:creationId xmlns:a16="http://schemas.microsoft.com/office/drawing/2014/main" id="{B155DD4F-160B-874F-4FB5-16D766F971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9311107"/>
              </p:ext>
            </p:extLst>
          </p:nvPr>
        </p:nvGraphicFramePr>
        <p:xfrm>
          <a:off x="189339" y="804191"/>
          <a:ext cx="11852603" cy="2765483"/>
        </p:xfrm>
        <a:graphic>
          <a:graphicData uri="http://schemas.openxmlformats.org/drawingml/2006/table">
            <a:tbl>
              <a:tblPr>
                <a:tableStyleId>{16D9F66E-5EB9-4882-86FB-DCBF35E3C3E4}</a:tableStyleId>
              </a:tblPr>
              <a:tblGrid>
                <a:gridCol w="200630">
                  <a:extLst>
                    <a:ext uri="{9D8B030D-6E8A-4147-A177-3AD203B41FA5}">
                      <a16:colId xmlns:a16="http://schemas.microsoft.com/office/drawing/2014/main" val="2046107933"/>
                    </a:ext>
                  </a:extLst>
                </a:gridCol>
                <a:gridCol w="1967380">
                  <a:extLst>
                    <a:ext uri="{9D8B030D-6E8A-4147-A177-3AD203B41FA5}">
                      <a16:colId xmlns:a16="http://schemas.microsoft.com/office/drawing/2014/main" val="2993695362"/>
                    </a:ext>
                  </a:extLst>
                </a:gridCol>
                <a:gridCol w="654891">
                  <a:extLst>
                    <a:ext uri="{9D8B030D-6E8A-4147-A177-3AD203B41FA5}">
                      <a16:colId xmlns:a16="http://schemas.microsoft.com/office/drawing/2014/main" val="735008743"/>
                    </a:ext>
                  </a:extLst>
                </a:gridCol>
                <a:gridCol w="6818129">
                  <a:extLst>
                    <a:ext uri="{9D8B030D-6E8A-4147-A177-3AD203B41FA5}">
                      <a16:colId xmlns:a16="http://schemas.microsoft.com/office/drawing/2014/main" val="2247861717"/>
                    </a:ext>
                  </a:extLst>
                </a:gridCol>
                <a:gridCol w="2211573">
                  <a:extLst>
                    <a:ext uri="{9D8B030D-6E8A-4147-A177-3AD203B41FA5}">
                      <a16:colId xmlns:a16="http://schemas.microsoft.com/office/drawing/2014/main" val="1492337752"/>
                    </a:ext>
                  </a:extLst>
                </a:gridCol>
              </a:tblGrid>
              <a:tr h="354549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回数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テーマ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ページ数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活動内容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授業用スライド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283753183"/>
                  </a:ext>
                </a:extLst>
              </a:tr>
              <a:tr h="354549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５年後の仕事を考える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3</a:t>
                      </a: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～</a:t>
                      </a: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自分が興味ある仕事が現在どのような変化をしているかウェブページを使って調べる。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第</a:t>
                      </a: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 </a:t>
                      </a: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回目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380924156"/>
                  </a:ext>
                </a:extLst>
              </a:tr>
              <a:tr h="354549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就職先を調査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4</a:t>
                      </a: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～</a:t>
                      </a: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前回調べたものをペアで発表。自分が興味のある就職先を</a:t>
                      </a: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3</a:t>
                      </a: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つ調べる。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第</a:t>
                      </a: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 </a:t>
                      </a: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回目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576342833"/>
                  </a:ext>
                </a:extLst>
              </a:tr>
              <a:tr h="354549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文献で情報収集</a:t>
                      </a: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(</a:t>
                      </a: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仕事</a:t>
                      </a: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5</a:t>
                      </a: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～</a:t>
                      </a: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前回調べたものをペアで発表。持ってきた文献を要約する。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第</a:t>
                      </a: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3 </a:t>
                      </a: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回目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935787974"/>
                  </a:ext>
                </a:extLst>
              </a:tr>
              <a:tr h="354549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進学先を調査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11</a:t>
                      </a: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～</a:t>
                      </a: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18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前回要約した文章をペアに発表。自分が興味ある進学先を３つ調べる。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第</a:t>
                      </a: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4 </a:t>
                      </a: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回目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344883111"/>
                  </a:ext>
                </a:extLst>
              </a:tr>
              <a:tr h="354549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文献で情報収集</a:t>
                      </a: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(</a:t>
                      </a: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進学</a:t>
                      </a: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13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～</a:t>
                      </a: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前回調べたものをペアで発表。自分が持ってきた文献を要約する。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第</a:t>
                      </a: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5 </a:t>
                      </a: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回目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833359216"/>
                  </a:ext>
                </a:extLst>
              </a:tr>
              <a:tr h="354549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志望動機</a:t>
                      </a: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/</a:t>
                      </a: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理由書をまとめる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19</a:t>
                      </a: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～</a:t>
                      </a: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32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前回要約した文章をペアに発表。これまでやってきた活動振り返りながら志望動機を作成する。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第</a:t>
                      </a: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6 </a:t>
                      </a: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回目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31592797"/>
                  </a:ext>
                </a:extLst>
              </a:tr>
              <a:tr h="28364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クリティカルシンキング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26</a:t>
                      </a: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～</a:t>
                      </a: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34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クリティカルシンキングを学ぶ。ペアの書いた文章にツッコミを入れていく。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第</a:t>
                      </a: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7 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回目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0982228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47229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206</Words>
  <Application>Microsoft Office PowerPoint</Application>
  <PresentationFormat>ワイド画面</PresentationFormat>
  <Paragraphs>41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小竹森 直子</dc:creator>
  <cp:lastModifiedBy>小竹森 直子</cp:lastModifiedBy>
  <cp:revision>4</cp:revision>
  <dcterms:created xsi:type="dcterms:W3CDTF">2024-02-13T02:55:20Z</dcterms:created>
  <dcterms:modified xsi:type="dcterms:W3CDTF">2025-02-06T08:29:14Z</dcterms:modified>
</cp:coreProperties>
</file>